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2"/>
  </p:notesMasterIdLst>
  <p:handoutMasterIdLst>
    <p:handoutMasterId r:id="rId13"/>
  </p:handout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0080625" cy="7559675"/>
  <p:notesSz cx="7559675" cy="10691813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4" d="100"/>
          <a:sy n="54" d="100"/>
        </p:scale>
        <p:origin x="115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se kohatäide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t-EE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Kuupäeva kohatäide 2"/>
          <p:cNvSpPr txBox="1">
            <a:spLocks noGrp="1"/>
          </p:cNvSpPr>
          <p:nvPr>
            <p:ph type="dt" sz="quarter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t-EE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Jaluse kohatäide 3"/>
          <p:cNvSpPr txBox="1">
            <a:spLocks noGrp="1"/>
          </p:cNvSpPr>
          <p:nvPr>
            <p:ph type="ftr" sz="quarte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t-EE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Slaidinumbri kohatäide 4"/>
          <p:cNvSpPr txBox="1">
            <a:spLocks noGrp="1"/>
          </p:cNvSpPr>
          <p:nvPr>
            <p:ph type="sldNum" sz="quarter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B3330A39-C443-47BF-A127-EA19F67D8E4D}" type="slidenum">
              <a:t>‹#›</a:t>
            </a:fld>
            <a:endParaRPr lang="et-EE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1424118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20"/>
            <a:ext cx="5345280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Märkmete kohatäide 2"/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et-EE"/>
          </a:p>
        </p:txBody>
      </p:sp>
      <p:sp>
        <p:nvSpPr>
          <p:cNvPr id="4" name="Päise kohatäide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rtl="0" hangingPunct="0">
              <a:buNone/>
              <a:tabLst/>
              <a:defRPr lang="et-EE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et-EE"/>
          </a:p>
        </p:txBody>
      </p:sp>
      <p:sp>
        <p:nvSpPr>
          <p:cNvPr id="5" name="Kuupäeva kohatäide 4"/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algn="r" rtl="0" hangingPunct="0">
              <a:buNone/>
              <a:tabLst/>
              <a:defRPr lang="et-EE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et-EE"/>
          </a:p>
        </p:txBody>
      </p:sp>
      <p:sp>
        <p:nvSpPr>
          <p:cNvPr id="6" name="Jaluse kohatäide 5"/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>
            <a:noAutofit/>
          </a:bodyPr>
          <a:lstStyle>
            <a:lvl1pPr lvl="0" rtl="0" hangingPunct="0">
              <a:buNone/>
              <a:tabLst/>
              <a:defRPr lang="et-EE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et-EE"/>
          </a:p>
        </p:txBody>
      </p:sp>
      <p:sp>
        <p:nvSpPr>
          <p:cNvPr id="7" name="Slaidinumbri kohatäide 6"/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>
            <a:noAutofit/>
          </a:bodyPr>
          <a:lstStyle>
            <a:lvl1pPr lvl="0" algn="r" rtl="0" hangingPunct="0">
              <a:buNone/>
              <a:tabLst/>
              <a:defRPr lang="et-EE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BFA123D4-6544-4805-AD84-815F19D776F6}" type="slidenum"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3677709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et-EE" sz="2000" b="0" i="0" u="none" strike="noStrike" kern="1200">
        <a:ln>
          <a:noFill/>
        </a:ln>
        <a:latin typeface="Arial" pitchFamily="18"/>
        <a:ea typeface="Microsoft YaHei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aidinumbri kohatäid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6C85EC00-9C49-4286-BBA6-179C18C9CF1D}" type="slidenum">
              <a:t>1</a:t>
            </a:fld>
            <a:endParaRPr lang="et-EE"/>
          </a:p>
        </p:txBody>
      </p:sp>
      <p:sp>
        <p:nvSpPr>
          <p:cNvPr id="2" name="Slaidi pildi kohatä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920" y="1027079"/>
            <a:ext cx="4933800" cy="370044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Märkmete kohatäide 2"/>
          <p:cNvSpPr txBox="1">
            <a:spLocks noGrp="1"/>
          </p:cNvSpPr>
          <p:nvPr>
            <p:ph type="body" sz="quarter" idx="1"/>
          </p:nvPr>
        </p:nvSpPr>
        <p:spPr>
          <a:xfrm>
            <a:off x="1169640" y="5086800"/>
            <a:ext cx="5226120" cy="4107240"/>
          </a:xfrm>
        </p:spPr>
        <p:txBody>
          <a:bodyPr>
            <a:spAutoFit/>
          </a:bodyPr>
          <a:lstStyle/>
          <a:p>
            <a:endParaRPr lang="en-GB" sz="2400">
              <a:solidFill>
                <a:srgbClr val="000000"/>
              </a:solidFill>
              <a:latin typeface="Thorndale" pitchFamily="18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42598437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aidinumbri kohatäid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BF7506BF-917D-4DAD-9432-8FC210330ED2}" type="slidenum">
              <a:t>2</a:t>
            </a:fld>
            <a:endParaRPr lang="et-EE"/>
          </a:p>
        </p:txBody>
      </p:sp>
      <p:sp>
        <p:nvSpPr>
          <p:cNvPr id="2" name="Slaidi pildi kohatä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920" y="1027079"/>
            <a:ext cx="4933800" cy="370044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Märkmete kohatäide 2"/>
          <p:cNvSpPr txBox="1">
            <a:spLocks noGrp="1"/>
          </p:cNvSpPr>
          <p:nvPr>
            <p:ph type="body" sz="quarter" idx="1"/>
          </p:nvPr>
        </p:nvSpPr>
        <p:spPr>
          <a:xfrm>
            <a:off x="1169640" y="5086800"/>
            <a:ext cx="5226120" cy="4107240"/>
          </a:xfrm>
        </p:spPr>
        <p:txBody>
          <a:bodyPr>
            <a:spAutoFit/>
          </a:bodyPr>
          <a:lstStyle/>
          <a:p>
            <a:endParaRPr lang="en-GB" sz="2400">
              <a:solidFill>
                <a:srgbClr val="000000"/>
              </a:solidFill>
              <a:latin typeface="Thorndale" pitchFamily="18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0980186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aidinumbri kohatäid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F227EC0B-7ACD-4E16-8AB2-015AE8D5C67A}" type="slidenum">
              <a:t>3</a:t>
            </a:fld>
            <a:endParaRPr lang="et-EE"/>
          </a:p>
        </p:txBody>
      </p:sp>
      <p:sp>
        <p:nvSpPr>
          <p:cNvPr id="2" name="Slaidi pildi kohatä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920" y="1027079"/>
            <a:ext cx="4933800" cy="370044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Märkmete kohatäide 2"/>
          <p:cNvSpPr txBox="1">
            <a:spLocks noGrp="1"/>
          </p:cNvSpPr>
          <p:nvPr>
            <p:ph type="body" sz="quarter" idx="1"/>
          </p:nvPr>
        </p:nvSpPr>
        <p:spPr>
          <a:xfrm>
            <a:off x="1169640" y="5086800"/>
            <a:ext cx="5226120" cy="4107240"/>
          </a:xfrm>
        </p:spPr>
        <p:txBody>
          <a:bodyPr>
            <a:spAutoFit/>
          </a:bodyPr>
          <a:lstStyle/>
          <a:p>
            <a:endParaRPr lang="en-GB" sz="2400">
              <a:solidFill>
                <a:srgbClr val="000000"/>
              </a:solidFill>
              <a:latin typeface="Thorndale" pitchFamily="18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5511803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aidinumbri kohatäid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47BCEF19-85CD-4B31-A860-AD9CC46D271C}" type="slidenum">
              <a:t>4</a:t>
            </a:fld>
            <a:endParaRPr lang="et-EE"/>
          </a:p>
        </p:txBody>
      </p:sp>
      <p:sp>
        <p:nvSpPr>
          <p:cNvPr id="2" name="Slaidi pildi kohatä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920" y="1027079"/>
            <a:ext cx="4933800" cy="370044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Märkmete kohatäide 2"/>
          <p:cNvSpPr txBox="1">
            <a:spLocks noGrp="1"/>
          </p:cNvSpPr>
          <p:nvPr>
            <p:ph type="body" sz="quarter" idx="1"/>
          </p:nvPr>
        </p:nvSpPr>
        <p:spPr>
          <a:xfrm>
            <a:off x="1169640" y="5086800"/>
            <a:ext cx="5226120" cy="4107240"/>
          </a:xfrm>
        </p:spPr>
        <p:txBody>
          <a:bodyPr>
            <a:spAutoFit/>
          </a:bodyPr>
          <a:lstStyle/>
          <a:p>
            <a:endParaRPr lang="en-GB" sz="2400">
              <a:solidFill>
                <a:srgbClr val="000000"/>
              </a:solidFill>
              <a:latin typeface="Thorndale" pitchFamily="18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2554235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aidinumbri kohatäid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759A2E49-9AFB-4361-893C-875486444D3F}" type="slidenum">
              <a:t>5</a:t>
            </a:fld>
            <a:endParaRPr lang="et-EE"/>
          </a:p>
        </p:txBody>
      </p:sp>
      <p:sp>
        <p:nvSpPr>
          <p:cNvPr id="2" name="Slaidi pildi kohatä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920" y="1027079"/>
            <a:ext cx="4933800" cy="370044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Märkmete kohatäide 2"/>
          <p:cNvSpPr txBox="1">
            <a:spLocks noGrp="1"/>
          </p:cNvSpPr>
          <p:nvPr>
            <p:ph type="body" sz="quarter" idx="1"/>
          </p:nvPr>
        </p:nvSpPr>
        <p:spPr>
          <a:xfrm>
            <a:off x="1169640" y="5086800"/>
            <a:ext cx="5226120" cy="4107240"/>
          </a:xfrm>
        </p:spPr>
        <p:txBody>
          <a:bodyPr>
            <a:spAutoFit/>
          </a:bodyPr>
          <a:lstStyle/>
          <a:p>
            <a:endParaRPr lang="en-GB" sz="2400">
              <a:solidFill>
                <a:srgbClr val="000000"/>
              </a:solidFill>
              <a:latin typeface="Thorndale" pitchFamily="18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9519363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aidinumbri kohatäid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0CDB4410-A39D-4FF3-9859-58ECBB871FF9}" type="slidenum">
              <a:t>6</a:t>
            </a:fld>
            <a:endParaRPr lang="et-EE"/>
          </a:p>
        </p:txBody>
      </p:sp>
      <p:sp>
        <p:nvSpPr>
          <p:cNvPr id="2" name="Slaidi pildi kohatä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920" y="1027079"/>
            <a:ext cx="4933800" cy="370044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Märkmete kohatäide 2"/>
          <p:cNvSpPr txBox="1">
            <a:spLocks noGrp="1"/>
          </p:cNvSpPr>
          <p:nvPr>
            <p:ph type="body" sz="quarter" idx="1"/>
          </p:nvPr>
        </p:nvSpPr>
        <p:spPr>
          <a:xfrm>
            <a:off x="1169640" y="5086800"/>
            <a:ext cx="5226120" cy="4107240"/>
          </a:xfrm>
        </p:spPr>
        <p:txBody>
          <a:bodyPr>
            <a:spAutoFit/>
          </a:bodyPr>
          <a:lstStyle/>
          <a:p>
            <a:endParaRPr lang="en-GB" sz="2400">
              <a:solidFill>
                <a:srgbClr val="000000"/>
              </a:solidFill>
              <a:latin typeface="Thorndale" pitchFamily="18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9768124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aidinumbri kohatäid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60D0839C-929F-433E-A364-7DAF3B9190D6}" type="slidenum">
              <a:t>7</a:t>
            </a:fld>
            <a:endParaRPr lang="et-EE"/>
          </a:p>
        </p:txBody>
      </p:sp>
      <p:sp>
        <p:nvSpPr>
          <p:cNvPr id="2" name="Slaidi pildi kohatä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920" y="1027079"/>
            <a:ext cx="4933800" cy="370044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Märkmete kohatäide 2"/>
          <p:cNvSpPr txBox="1">
            <a:spLocks noGrp="1"/>
          </p:cNvSpPr>
          <p:nvPr>
            <p:ph type="body" sz="quarter" idx="1"/>
          </p:nvPr>
        </p:nvSpPr>
        <p:spPr>
          <a:xfrm>
            <a:off x="1169640" y="5086800"/>
            <a:ext cx="5226120" cy="4107240"/>
          </a:xfrm>
        </p:spPr>
        <p:txBody>
          <a:bodyPr>
            <a:spAutoFit/>
          </a:bodyPr>
          <a:lstStyle/>
          <a:p>
            <a:endParaRPr lang="en-GB" sz="2400">
              <a:solidFill>
                <a:srgbClr val="000000"/>
              </a:solidFill>
              <a:latin typeface="Thorndale" pitchFamily="18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0761905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aidinumbri kohatäid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46FDD876-2C4B-4FA9-8528-DA81B3D777F4}" type="slidenum">
              <a:t>8</a:t>
            </a:fld>
            <a:endParaRPr lang="et-EE"/>
          </a:p>
        </p:txBody>
      </p:sp>
      <p:sp>
        <p:nvSpPr>
          <p:cNvPr id="2" name="Slaidi pildi kohatä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920" y="1027079"/>
            <a:ext cx="4933800" cy="370044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Märkmete kohatäide 2"/>
          <p:cNvSpPr txBox="1">
            <a:spLocks noGrp="1"/>
          </p:cNvSpPr>
          <p:nvPr>
            <p:ph type="body" sz="quarter" idx="1"/>
          </p:nvPr>
        </p:nvSpPr>
        <p:spPr>
          <a:xfrm>
            <a:off x="1169640" y="5086800"/>
            <a:ext cx="5226120" cy="4107240"/>
          </a:xfrm>
        </p:spPr>
        <p:txBody>
          <a:bodyPr>
            <a:spAutoFit/>
          </a:bodyPr>
          <a:lstStyle/>
          <a:p>
            <a:endParaRPr lang="en-GB" sz="2400">
              <a:solidFill>
                <a:srgbClr val="000000"/>
              </a:solidFill>
              <a:latin typeface="Thorndale" pitchFamily="18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42354208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aidinumbri kohatäid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5C1E03B8-A5DE-49CC-B00C-79D489FEF578}" type="slidenum">
              <a:t>9</a:t>
            </a:fld>
            <a:endParaRPr lang="et-EE"/>
          </a:p>
        </p:txBody>
      </p:sp>
      <p:sp>
        <p:nvSpPr>
          <p:cNvPr id="2" name="Slaidi pildi kohatä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920" y="1027079"/>
            <a:ext cx="4933800" cy="370044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Märkmete kohatäide 2"/>
          <p:cNvSpPr txBox="1">
            <a:spLocks noGrp="1"/>
          </p:cNvSpPr>
          <p:nvPr>
            <p:ph type="body" sz="quarter" idx="1"/>
          </p:nvPr>
        </p:nvSpPr>
        <p:spPr>
          <a:xfrm>
            <a:off x="1169640" y="5086800"/>
            <a:ext cx="5226120" cy="4107240"/>
          </a:xfrm>
        </p:spPr>
        <p:txBody>
          <a:bodyPr>
            <a:spAutoFit/>
          </a:bodyPr>
          <a:lstStyle/>
          <a:p>
            <a:endParaRPr lang="en-GB" sz="2400">
              <a:solidFill>
                <a:srgbClr val="000000"/>
              </a:solidFill>
              <a:latin typeface="Thorndale" pitchFamily="18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1192954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itel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ctrTitle"/>
          </p:nvPr>
        </p:nvSpPr>
        <p:spPr>
          <a:xfrm>
            <a:off x="1260475" y="1236663"/>
            <a:ext cx="7559675" cy="26320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Alapealkiri 2"/>
          <p:cNvSpPr>
            <a:spLocks noGrp="1"/>
          </p:cNvSpPr>
          <p:nvPr>
            <p:ph type="subTitle" idx="1"/>
          </p:nvPr>
        </p:nvSpPr>
        <p:spPr>
          <a:xfrm>
            <a:off x="1260475" y="3970338"/>
            <a:ext cx="7559675" cy="18256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smtClean="0"/>
              <a:t>Klõpsake laadi muutmiseks</a:t>
            </a:r>
            <a:endParaRPr lang="et-EE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BE1EE3E-B5AD-49A4-BA61-059E1B0BF9E0}" type="slidenum"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0860093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itel ja vertikaal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Vertikaalteksti kohatäid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4E68F62-DFAB-4328-9654-623C140D3943}" type="slidenum"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9491632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altiitel ja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altiitel 1"/>
          <p:cNvSpPr>
            <a:spLocks noGrp="1"/>
          </p:cNvSpPr>
          <p:nvPr>
            <p:ph type="title" orient="vert"/>
          </p:nvPr>
        </p:nvSpPr>
        <p:spPr>
          <a:xfrm>
            <a:off x="7308850" y="301625"/>
            <a:ext cx="2266950" cy="6456363"/>
          </a:xfrm>
        </p:spPr>
        <p:txBody>
          <a:bodyPr vert="eaVert"/>
          <a:lstStyle/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Vertikaalteksti kohatäide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3212" cy="6456363"/>
          </a:xfrm>
        </p:spPr>
        <p:txBody>
          <a:bodyPr vert="eaVert"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9952C26-E6AB-4CE7-847E-E9EA53CD488B}" type="slidenum"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3194332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itel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ctrTitle"/>
          </p:nvPr>
        </p:nvSpPr>
        <p:spPr>
          <a:xfrm>
            <a:off x="1260475" y="1236663"/>
            <a:ext cx="7559675" cy="26320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Alapealkiri 2"/>
          <p:cNvSpPr>
            <a:spLocks noGrp="1"/>
          </p:cNvSpPr>
          <p:nvPr>
            <p:ph type="subTitle" idx="1"/>
          </p:nvPr>
        </p:nvSpPr>
        <p:spPr>
          <a:xfrm>
            <a:off x="1260475" y="3970338"/>
            <a:ext cx="7559675" cy="18256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smtClean="0"/>
              <a:t>Klõpsake laadi muutmiseks</a:t>
            </a:r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4334544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ealkiri j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1093671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Jaotise pä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687388" y="1884363"/>
            <a:ext cx="8694737" cy="31448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687388" y="5059363"/>
            <a:ext cx="8694737" cy="16525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</p:spTree>
    <p:extLst>
      <p:ext uri="{BB962C8B-B14F-4D97-AF65-F5344CB8AC3E}">
        <p14:creationId xmlns:p14="http://schemas.microsoft.com/office/powerpoint/2010/main" val="42377459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sz="half" idx="1"/>
          </p:nvPr>
        </p:nvSpPr>
        <p:spPr>
          <a:xfrm>
            <a:off x="822325" y="2138363"/>
            <a:ext cx="4132263" cy="4762500"/>
          </a:xfrm>
        </p:spPr>
        <p:txBody>
          <a:bodyPr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Sisu kohatäide 3"/>
          <p:cNvSpPr>
            <a:spLocks noGrp="1"/>
          </p:cNvSpPr>
          <p:nvPr>
            <p:ph sz="half" idx="2"/>
          </p:nvPr>
        </p:nvSpPr>
        <p:spPr>
          <a:xfrm>
            <a:off x="5106988" y="2138363"/>
            <a:ext cx="4133850" cy="4762500"/>
          </a:xfrm>
        </p:spPr>
        <p:txBody>
          <a:bodyPr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327458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õrdl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693738" y="403225"/>
            <a:ext cx="8694737" cy="1460500"/>
          </a:xfrm>
        </p:spPr>
        <p:txBody>
          <a:bodyPr/>
          <a:lstStyle/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693738" y="1852613"/>
            <a:ext cx="426561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4" name="Sisu kohatäide 3"/>
          <p:cNvSpPr>
            <a:spLocks noGrp="1"/>
          </p:cNvSpPr>
          <p:nvPr>
            <p:ph sz="half" idx="2"/>
          </p:nvPr>
        </p:nvSpPr>
        <p:spPr>
          <a:xfrm>
            <a:off x="693738" y="2760663"/>
            <a:ext cx="4265612" cy="4062412"/>
          </a:xfrm>
        </p:spPr>
        <p:txBody>
          <a:bodyPr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5" name="Teksti kohatäide 4"/>
          <p:cNvSpPr>
            <a:spLocks noGrp="1"/>
          </p:cNvSpPr>
          <p:nvPr>
            <p:ph type="body" sz="quarter" idx="3"/>
          </p:nvPr>
        </p:nvSpPr>
        <p:spPr>
          <a:xfrm>
            <a:off x="5103813" y="1852613"/>
            <a:ext cx="428466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6" name="Sisu kohatäide 5"/>
          <p:cNvSpPr>
            <a:spLocks noGrp="1"/>
          </p:cNvSpPr>
          <p:nvPr>
            <p:ph sz="quarter" idx="4"/>
          </p:nvPr>
        </p:nvSpPr>
        <p:spPr>
          <a:xfrm>
            <a:off x="5103813" y="2760663"/>
            <a:ext cx="4284662" cy="4062412"/>
          </a:xfrm>
        </p:spPr>
        <p:txBody>
          <a:bodyPr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0334065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inult pealki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pealkirja laadi</a:t>
            </a:r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3504911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338685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Pealdiseg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Teksti kohatäide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</p:spTree>
    <p:extLst>
      <p:ext uri="{BB962C8B-B14F-4D97-AF65-F5344CB8AC3E}">
        <p14:creationId xmlns:p14="http://schemas.microsoft.com/office/powerpoint/2010/main" val="41092831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ealkiri j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A680192-6074-40BF-8CE7-0BA689A1BE6E}" type="slidenum"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9704710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ldiallkirjaga 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Pildi kohatäide 2"/>
          <p:cNvSpPr>
            <a:spLocks noGrp="1"/>
          </p:cNvSpPr>
          <p:nvPr>
            <p:ph type="pic"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t-EE"/>
          </a:p>
        </p:txBody>
      </p:sp>
      <p:sp>
        <p:nvSpPr>
          <p:cNvPr id="4" name="Teksti kohatäide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</p:spTree>
    <p:extLst>
      <p:ext uri="{BB962C8B-B14F-4D97-AF65-F5344CB8AC3E}">
        <p14:creationId xmlns:p14="http://schemas.microsoft.com/office/powerpoint/2010/main" val="19381238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itel ja vertikaal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Vertikaalteksti kohatäid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9926428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altiitel ja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altiitel 1"/>
          <p:cNvSpPr>
            <a:spLocks noGrp="1"/>
          </p:cNvSpPr>
          <p:nvPr>
            <p:ph type="title" orient="vert"/>
          </p:nvPr>
        </p:nvSpPr>
        <p:spPr>
          <a:xfrm>
            <a:off x="7197725" y="700088"/>
            <a:ext cx="2151063" cy="6200775"/>
          </a:xfrm>
        </p:spPr>
        <p:txBody>
          <a:bodyPr vert="eaVert"/>
          <a:lstStyle/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Vertikaalteksti kohatäide 2"/>
          <p:cNvSpPr>
            <a:spLocks noGrp="1"/>
          </p:cNvSpPr>
          <p:nvPr>
            <p:ph type="body" orient="vert" idx="1"/>
          </p:nvPr>
        </p:nvSpPr>
        <p:spPr>
          <a:xfrm>
            <a:off x="741363" y="700088"/>
            <a:ext cx="6303962" cy="6200775"/>
          </a:xfrm>
        </p:spPr>
        <p:txBody>
          <a:bodyPr vert="eaVert"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8904285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Jaotise pä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687388" y="1884363"/>
            <a:ext cx="8694737" cy="31448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687388" y="5059363"/>
            <a:ext cx="8694737" cy="16525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F230694-C0E9-4FC6-8124-471CAEAB5A6D}" type="slidenum"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5177715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9287" cy="4989513"/>
          </a:xfrm>
        </p:spPr>
        <p:txBody>
          <a:bodyPr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Sisu kohatäide 3"/>
          <p:cNvSpPr>
            <a:spLocks noGrp="1"/>
          </p:cNvSpPr>
          <p:nvPr>
            <p:ph sz="half" idx="2"/>
          </p:nvPr>
        </p:nvSpPr>
        <p:spPr>
          <a:xfrm>
            <a:off x="5114925" y="1768475"/>
            <a:ext cx="4460875" cy="4989513"/>
          </a:xfrm>
        </p:spPr>
        <p:txBody>
          <a:bodyPr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5" name="Kuupäeva kohatäid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F97F17C-ECA4-45EB-8DE7-9F5E2786E50E}" type="slidenum"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5687352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õrdl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693738" y="403225"/>
            <a:ext cx="8694737" cy="1460500"/>
          </a:xfrm>
        </p:spPr>
        <p:txBody>
          <a:bodyPr/>
          <a:lstStyle/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693738" y="1852613"/>
            <a:ext cx="426561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4" name="Sisu kohatäide 3"/>
          <p:cNvSpPr>
            <a:spLocks noGrp="1"/>
          </p:cNvSpPr>
          <p:nvPr>
            <p:ph sz="half" idx="2"/>
          </p:nvPr>
        </p:nvSpPr>
        <p:spPr>
          <a:xfrm>
            <a:off x="693738" y="2760663"/>
            <a:ext cx="4265612" cy="4062412"/>
          </a:xfrm>
        </p:spPr>
        <p:txBody>
          <a:bodyPr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5" name="Teksti kohatäide 4"/>
          <p:cNvSpPr>
            <a:spLocks noGrp="1"/>
          </p:cNvSpPr>
          <p:nvPr>
            <p:ph type="body" sz="quarter" idx="3"/>
          </p:nvPr>
        </p:nvSpPr>
        <p:spPr>
          <a:xfrm>
            <a:off x="5103813" y="1852613"/>
            <a:ext cx="428466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6" name="Sisu kohatäide 5"/>
          <p:cNvSpPr>
            <a:spLocks noGrp="1"/>
          </p:cNvSpPr>
          <p:nvPr>
            <p:ph sz="quarter" idx="4"/>
          </p:nvPr>
        </p:nvSpPr>
        <p:spPr>
          <a:xfrm>
            <a:off x="5103813" y="2760663"/>
            <a:ext cx="4284662" cy="4062412"/>
          </a:xfrm>
        </p:spPr>
        <p:txBody>
          <a:bodyPr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7" name="Kuupäeva kohatäid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t-EE"/>
          </a:p>
        </p:txBody>
      </p:sp>
      <p:sp>
        <p:nvSpPr>
          <p:cNvPr id="8" name="Jaluse kohatäid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t-EE"/>
          </a:p>
        </p:txBody>
      </p:sp>
      <p:sp>
        <p:nvSpPr>
          <p:cNvPr id="9" name="Slaidinumbri kohatä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6BE1B21-0E13-4E35-AF44-A8E7F672F1C6}" type="slidenum"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9252040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inult pealki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Kuupäeva kohatäid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t-EE"/>
          </a:p>
        </p:txBody>
      </p:sp>
      <p:sp>
        <p:nvSpPr>
          <p:cNvPr id="4" name="Jaluse kohatäid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t-EE"/>
          </a:p>
        </p:txBody>
      </p:sp>
      <p:sp>
        <p:nvSpPr>
          <p:cNvPr id="5" name="Slaidinumbri kohatä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BDB5F06-985F-410B-9D8A-48F9281D51D0}" type="slidenum"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6289488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uupäeva kohatäid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t-EE"/>
          </a:p>
        </p:txBody>
      </p:sp>
      <p:sp>
        <p:nvSpPr>
          <p:cNvPr id="3" name="Jaluse kohatäid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t-EE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47646AC-B880-43FF-A9B0-DF5D0295C3DD}" type="slidenum"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0548403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Pealdiseg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Teksti kohatäide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5" name="Kuupäeva kohatäid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139F67E-40DC-4220-BABB-AC5A44C7288A}" type="slidenum"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0076069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ldiallkirjaga 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Pildi kohatäide 2"/>
          <p:cNvSpPr>
            <a:spLocks noGrp="1"/>
          </p:cNvSpPr>
          <p:nvPr>
            <p:ph type="pic"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t-EE"/>
          </a:p>
        </p:txBody>
      </p:sp>
      <p:sp>
        <p:nvSpPr>
          <p:cNvPr id="4" name="Teksti kohatäide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5" name="Kuupäeva kohatäid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388EF81-7131-4903-8901-D10F1EBE3AEB}" type="slidenum"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7763648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ja kohatäide 1"/>
          <p:cNvSpPr txBox="1">
            <a:spLocks noGrp="1"/>
          </p:cNvSpPr>
          <p:nvPr>
            <p:ph type="title"/>
          </p:nvPr>
        </p:nvSpPr>
        <p:spPr>
          <a:xfrm>
            <a:off x="503999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et-EE"/>
          </a:p>
        </p:txBody>
      </p:sp>
      <p:sp>
        <p:nvSpPr>
          <p:cNvPr id="3" name="Teksti kohatäide 2"/>
          <p:cNvSpPr txBox="1">
            <a:spLocks noGrp="1"/>
          </p:cNvSpPr>
          <p:nvPr>
            <p:ph type="body" idx="1"/>
          </p:nvPr>
        </p:nvSpPr>
        <p:spPr>
          <a:xfrm>
            <a:off x="503999" y="1769040"/>
            <a:ext cx="9071640" cy="4989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Kuupäeva kohatäide 3"/>
          <p:cNvSpPr txBox="1">
            <a:spLocks noGrp="1"/>
          </p:cNvSpPr>
          <p:nvPr>
            <p:ph type="dt" sz="half" idx="2"/>
          </p:nvPr>
        </p:nvSpPr>
        <p:spPr>
          <a:xfrm>
            <a:off x="503999" y="6887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rtl="0" hangingPunct="0">
              <a:buNone/>
              <a:tabLst/>
              <a:defRPr lang="et-EE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et-EE"/>
          </a:p>
        </p:txBody>
      </p:sp>
      <p:sp>
        <p:nvSpPr>
          <p:cNvPr id="5" name="Jaluse kohatäide 4"/>
          <p:cNvSpPr txBox="1">
            <a:spLocks noGrp="1"/>
          </p:cNvSpPr>
          <p:nvPr>
            <p:ph type="ftr" sz="quarter" idx="3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algn="ctr" rtl="0" hangingPunct="0">
              <a:buNone/>
              <a:tabLst/>
              <a:defRPr lang="et-EE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et-EE"/>
          </a:p>
        </p:txBody>
      </p:sp>
      <p:sp>
        <p:nvSpPr>
          <p:cNvPr id="6" name="Slaidinumbri kohatäide 5"/>
          <p:cNvSpPr txBox="1">
            <a:spLocks noGrp="1"/>
          </p:cNvSpPr>
          <p:nvPr>
            <p:ph type="sldNum" sz="quarter" idx="4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algn="r" rtl="0" hangingPunct="0">
              <a:buNone/>
              <a:tabLst/>
              <a:defRPr lang="et-EE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80254A62-9532-4B36-97B5-A5A03A433371}" type="slidenum">
              <a:t>‹#›</a:t>
            </a:fld>
            <a:endParaRPr lang="et-E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xStyles>
    <p:titleStyle>
      <a:lvl1pPr algn="ctr" rtl="0" hangingPunct="0">
        <a:tabLst/>
        <a:defRPr lang="et-EE" sz="2400" b="0" i="0" u="none" strike="noStrike" kern="1200">
          <a:ln>
            <a:noFill/>
          </a:ln>
          <a:latin typeface="Arial" pitchFamily="18"/>
          <a:ea typeface="Microsoft YaHei" pitchFamily="2"/>
        </a:defRPr>
      </a:lvl1pPr>
    </p:titleStyle>
    <p:bodyStyle>
      <a:lvl1pPr marL="0" marR="0" indent="0" rtl="0" hangingPunct="0">
        <a:spcBef>
          <a:spcPts val="0"/>
        </a:spcBef>
        <a:spcAft>
          <a:spcPts val="1414"/>
        </a:spcAft>
        <a:tabLst/>
        <a:defRPr lang="et-EE" sz="2400" b="0" i="0" u="none" strike="noStrike" kern="1200">
          <a:ln>
            <a:noFill/>
          </a:ln>
          <a:latin typeface="Arial" pitchFamily="18"/>
          <a:ea typeface="Microsoft YaHei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"/>
          <p:cNvPicPr>
            <a:picLocks noChangeAspect="1"/>
          </p:cNvPicPr>
          <p:nvPr/>
        </p:nvPicPr>
        <p:blipFill>
          <a:blip r:embed="rId13">
            <a:lum bright="-50000"/>
            <a:alphaModFix/>
          </a:blip>
          <a:srcRect/>
          <a:stretch>
            <a:fillRect/>
          </a:stretch>
        </p:blipFill>
        <p:spPr>
          <a:xfrm>
            <a:off x="-360" y="-360"/>
            <a:ext cx="10080000" cy="7560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Pealkirja kohatäide 2"/>
          <p:cNvSpPr txBox="1">
            <a:spLocks noGrp="1"/>
          </p:cNvSpPr>
          <p:nvPr>
            <p:ph type="title"/>
          </p:nvPr>
        </p:nvSpPr>
        <p:spPr>
          <a:xfrm>
            <a:off x="740879" y="699480"/>
            <a:ext cx="860796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en-GB"/>
          </a:p>
        </p:txBody>
      </p:sp>
      <p:sp>
        <p:nvSpPr>
          <p:cNvPr id="4" name="Teksti kohatäide 3"/>
          <p:cNvSpPr txBox="1">
            <a:spLocks noGrp="1"/>
          </p:cNvSpPr>
          <p:nvPr>
            <p:ph type="body" idx="1"/>
          </p:nvPr>
        </p:nvSpPr>
        <p:spPr>
          <a:xfrm>
            <a:off x="822600" y="2137680"/>
            <a:ext cx="8418240" cy="47627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xStyles>
    <p:titleStyle>
      <a:lvl1pPr algn="ctr" rtl="0" hangingPunct="0">
        <a:tabLst/>
        <a:defRPr lang="en-GB" sz="2400" b="1" i="1" u="none" strike="noStrike">
          <a:ln>
            <a:noFill/>
          </a:ln>
          <a:solidFill>
            <a:srgbClr val="99284C"/>
          </a:solidFill>
          <a:latin typeface="Albany" pitchFamily="34"/>
          <a:cs typeface="Tahoma" pitchFamily="2"/>
        </a:defRPr>
      </a:lvl1pPr>
    </p:titleStyle>
    <p:bodyStyle>
      <a:lvl1pPr marL="0" marR="0" indent="0" algn="l" rtl="0" hangingPunct="0">
        <a:spcBef>
          <a:spcPts val="0"/>
        </a:spcBef>
        <a:spcAft>
          <a:spcPts val="0"/>
        </a:spcAft>
        <a:tabLst/>
        <a:defRPr lang="en-GB" sz="2400" b="0" i="0" u="none" strike="noStrike">
          <a:ln>
            <a:noFill/>
          </a:ln>
          <a:solidFill>
            <a:srgbClr val="333333"/>
          </a:solidFill>
          <a:latin typeface="Albany" pitchFamily="34"/>
          <a:cs typeface="Tahoma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 txBox="1">
            <a:spLocks noGrp="1"/>
          </p:cNvSpPr>
          <p:nvPr>
            <p:ph type="title" idx="4294967295"/>
          </p:nvPr>
        </p:nvSpPr>
        <p:spPr>
          <a:xfrm>
            <a:off x="503999" y="301320"/>
            <a:ext cx="9071640" cy="1262160"/>
          </a:xfrm>
        </p:spPr>
        <p:txBody>
          <a:bodyPr>
            <a:spAutoFit/>
          </a:bodyPr>
          <a:lstStyle/>
          <a:p>
            <a:pPr lvl="0"/>
            <a:r>
              <a:rPr lang="en-GB" sz="5400"/>
              <a:t>FÜSIOLOOGIA</a:t>
            </a:r>
          </a:p>
        </p:txBody>
      </p:sp>
      <p:sp>
        <p:nvSpPr>
          <p:cNvPr id="3" name="Alapealkiri 2"/>
          <p:cNvSpPr txBox="1">
            <a:spLocks noGrp="1"/>
          </p:cNvSpPr>
          <p:nvPr>
            <p:ph type="subTitle" idx="4294967295"/>
          </p:nvPr>
        </p:nvSpPr>
        <p:spPr/>
        <p:txBody>
          <a:bodyPr anchor="ctr">
            <a:spAutoFit/>
          </a:bodyPr>
          <a:lstStyle/>
          <a:p>
            <a:pPr lvl="0" algn="ctr"/>
            <a:r>
              <a:rPr lang="en-GB">
                <a:solidFill>
                  <a:srgbClr val="99284C"/>
                </a:solidFill>
              </a:rPr>
              <a:t>Koostajad:</a:t>
            </a:r>
          </a:p>
          <a:p>
            <a:pPr lvl="0" algn="ctr"/>
            <a:r>
              <a:rPr lang="en-GB">
                <a:solidFill>
                  <a:srgbClr val="99284C"/>
                </a:solidFill>
              </a:rPr>
              <a:t>Lisett</a:t>
            </a:r>
          </a:p>
          <a:p>
            <a:pPr lvl="0" algn="ctr"/>
            <a:r>
              <a:rPr lang="en-GB">
                <a:solidFill>
                  <a:srgbClr val="99284C"/>
                </a:solidFill>
              </a:rPr>
              <a:t>Johanna</a:t>
            </a:r>
          </a:p>
          <a:p>
            <a:pPr lvl="0" algn="ctr"/>
            <a:r>
              <a:rPr lang="en-GB">
                <a:solidFill>
                  <a:srgbClr val="99284C"/>
                </a:solidFill>
              </a:rPr>
              <a:t>Elina</a:t>
            </a:r>
          </a:p>
          <a:p>
            <a:pPr lvl="0" algn="ctr"/>
            <a:r>
              <a:rPr lang="en-GB">
                <a:solidFill>
                  <a:srgbClr val="99284C"/>
                </a:solidFill>
              </a:rPr>
              <a:t>Juhendaja: Krista</a:t>
            </a:r>
          </a:p>
          <a:p>
            <a:pPr lvl="0" algn="ctr"/>
            <a:endParaRPr lang="en-GB">
              <a:solidFill>
                <a:srgbClr val="99284C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 txBox="1">
            <a:spLocks noGrp="1"/>
          </p:cNvSpPr>
          <p:nvPr>
            <p:ph type="title" idx="4294967295"/>
          </p:nvPr>
        </p:nvSpPr>
        <p:spPr/>
        <p:txBody>
          <a:bodyPr>
            <a:spAutoFit/>
          </a:bodyPr>
          <a:lstStyle/>
          <a:p>
            <a:pPr lvl="0"/>
            <a:r>
              <a:rPr lang="en-GB"/>
              <a:t>Uurimisküsimus ja hüpotees</a:t>
            </a:r>
          </a:p>
        </p:txBody>
      </p:sp>
      <p:sp>
        <p:nvSpPr>
          <p:cNvPr id="3" name="Teksti kohatäide 2"/>
          <p:cNvSpPr txBox="1">
            <a:spLocks noGrp="1"/>
          </p:cNvSpPr>
          <p:nvPr>
            <p:ph type="body" idx="4294967295"/>
          </p:nvPr>
        </p:nvSpPr>
        <p:spPr>
          <a:xfrm>
            <a:off x="503999" y="1769040"/>
            <a:ext cx="9071640" cy="4989240"/>
          </a:xfrm>
        </p:spPr>
        <p:txBody>
          <a:bodyPr/>
          <a:lstStyle/>
          <a:p>
            <a:pPr lvl="0">
              <a:buClr>
                <a:srgbClr val="99284C"/>
              </a:buClr>
              <a:buSzPct val="75000"/>
              <a:buFont typeface="StarSymbol" pitchFamily="2"/>
              <a:buChar char=""/>
            </a:pPr>
            <a:r>
              <a:rPr lang="en-GB" sz="3200"/>
              <a:t>Kui palju läheb keskmiselt treenitud inimesel pärast lühiajalist füüsilist koormust taastumiseks aega?</a:t>
            </a:r>
          </a:p>
          <a:p>
            <a:pPr lvl="0">
              <a:buClr>
                <a:srgbClr val="99284C"/>
              </a:buClr>
              <a:buSzPct val="75000"/>
              <a:buFont typeface="StarSymbol" pitchFamily="2"/>
              <a:buChar char=""/>
            </a:pPr>
            <a:endParaRPr lang="en-GB" sz="3200"/>
          </a:p>
          <a:p>
            <a:pPr lvl="0">
              <a:buClr>
                <a:srgbClr val="99284C"/>
              </a:buClr>
              <a:buSzPct val="75000"/>
              <a:buFont typeface="StarSymbol" pitchFamily="2"/>
              <a:buChar char=""/>
            </a:pPr>
            <a:r>
              <a:rPr lang="en-GB" sz="3200"/>
              <a:t>HÜPOTEES: Pärast füüsilist koormust keskmiselt treenitud inimene taastub 4-5 minutit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 txBox="1">
            <a:spLocks noGrp="1"/>
          </p:cNvSpPr>
          <p:nvPr>
            <p:ph type="title" idx="4294967295"/>
          </p:nvPr>
        </p:nvSpPr>
        <p:spPr/>
        <p:txBody>
          <a:bodyPr>
            <a:spAutoFit/>
          </a:bodyPr>
          <a:lstStyle/>
          <a:p>
            <a:pPr lvl="0"/>
            <a:r>
              <a:rPr lang="en-GB"/>
              <a:t>Teooria</a:t>
            </a:r>
          </a:p>
        </p:txBody>
      </p:sp>
      <p:sp>
        <p:nvSpPr>
          <p:cNvPr id="3" name="Teksti kohatäide 2"/>
          <p:cNvSpPr txBox="1">
            <a:spLocks noGrp="1"/>
          </p:cNvSpPr>
          <p:nvPr>
            <p:ph type="body" idx="4294967295"/>
          </p:nvPr>
        </p:nvSpPr>
        <p:spPr/>
        <p:txBody>
          <a:bodyPr>
            <a:spAutoFit/>
          </a:bodyPr>
          <a:lstStyle/>
          <a:p>
            <a:pPr lvl="0">
              <a:buClr>
                <a:srgbClr val="99284C"/>
              </a:buClr>
              <a:buSzPct val="75000"/>
              <a:buFont typeface="StarSymbol" pitchFamily="2"/>
              <a:buChar char=""/>
            </a:pPr>
            <a:r>
              <a:rPr lang="en-GB"/>
              <a:t>Elundite ja kudede varustamine verega, sh toitainete ja hapnikuga</a:t>
            </a:r>
          </a:p>
          <a:p>
            <a:pPr lvl="0">
              <a:buClr>
                <a:srgbClr val="99284C"/>
              </a:buClr>
              <a:buSzPct val="75000"/>
              <a:buFont typeface="StarSymbol" pitchFamily="2"/>
              <a:buChar char=""/>
            </a:pPr>
            <a:endParaRPr lang="en-GB"/>
          </a:p>
          <a:p>
            <a:pPr lvl="0">
              <a:buClr>
                <a:srgbClr val="99284C"/>
              </a:buClr>
              <a:buSzPct val="75000"/>
              <a:buFont typeface="StarSymbol" pitchFamily="2"/>
              <a:buChar char=""/>
            </a:pPr>
            <a:r>
              <a:rPr lang="en-GB"/>
              <a:t>70-80 lööki/min</a:t>
            </a:r>
          </a:p>
          <a:p>
            <a:pPr lvl="0">
              <a:buClr>
                <a:srgbClr val="99284C"/>
              </a:buClr>
              <a:buSzPct val="75000"/>
              <a:buFont typeface="StarSymbol" pitchFamily="2"/>
              <a:buChar char=""/>
            </a:pPr>
            <a:endParaRPr lang="en-GB"/>
          </a:p>
          <a:p>
            <a:pPr lvl="0">
              <a:buClr>
                <a:srgbClr val="99284C"/>
              </a:buClr>
              <a:buSzPct val="75000"/>
              <a:buFont typeface="StarSymbol" pitchFamily="2"/>
              <a:buChar char=""/>
            </a:pPr>
            <a:r>
              <a:rPr lang="en-GB"/>
              <a:t>Puhkeseisundis kuni 3 liitrit, sportlastel 7-10 liitrit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64000" y="2520000"/>
            <a:ext cx="225000" cy="60300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t-EE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t-EE" sz="1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'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 txBox="1">
            <a:spLocks noGrp="1"/>
          </p:cNvSpPr>
          <p:nvPr>
            <p:ph type="title" idx="4294967295"/>
          </p:nvPr>
        </p:nvSpPr>
        <p:spPr/>
        <p:txBody>
          <a:bodyPr>
            <a:spAutoFit/>
          </a:bodyPr>
          <a:lstStyle/>
          <a:p>
            <a:pPr lvl="0"/>
            <a:r>
              <a:rPr lang="en-GB"/>
              <a:t>Mõõtmisvahendid</a:t>
            </a:r>
          </a:p>
        </p:txBody>
      </p:sp>
      <p:sp>
        <p:nvSpPr>
          <p:cNvPr id="3" name="Teksti kohatäide 2"/>
          <p:cNvSpPr txBox="1">
            <a:spLocks noGrp="1"/>
          </p:cNvSpPr>
          <p:nvPr>
            <p:ph type="body" idx="4294967295"/>
          </p:nvPr>
        </p:nvSpPr>
        <p:spPr>
          <a:xfrm>
            <a:off x="503999" y="1769040"/>
            <a:ext cx="9071640" cy="4989240"/>
          </a:xfrm>
        </p:spPr>
        <p:txBody>
          <a:bodyPr/>
          <a:lstStyle/>
          <a:p>
            <a:pPr lvl="0">
              <a:buClr>
                <a:srgbClr val="99284C"/>
              </a:buClr>
              <a:buSzPct val="75000"/>
              <a:buFont typeface="StarSymbol" pitchFamily="2"/>
              <a:buChar char=""/>
            </a:pPr>
            <a:r>
              <a:rPr lang="en-GB"/>
              <a:t>Vernier andmekoguja</a:t>
            </a:r>
          </a:p>
          <a:p>
            <a:pPr lvl="0">
              <a:buClr>
                <a:srgbClr val="99284C"/>
              </a:buClr>
              <a:buSzPct val="75000"/>
              <a:buFont typeface="StarSymbol" pitchFamily="2"/>
              <a:buChar char=""/>
            </a:pPr>
            <a:endParaRPr lang="en-GB"/>
          </a:p>
          <a:p>
            <a:pPr lvl="0">
              <a:buClr>
                <a:srgbClr val="99284C"/>
              </a:buClr>
              <a:buSzPct val="75000"/>
              <a:buFont typeface="StarSymbol" pitchFamily="2"/>
              <a:buChar char=""/>
            </a:pPr>
            <a:r>
              <a:rPr lang="en-GB"/>
              <a:t>Pulsisageduse monitor</a:t>
            </a:r>
          </a:p>
          <a:p>
            <a:pPr lvl="0">
              <a:buClr>
                <a:srgbClr val="99284C"/>
              </a:buClr>
              <a:buSzPct val="75000"/>
              <a:buFont typeface="StarSymbol" pitchFamily="2"/>
              <a:buChar char=""/>
            </a:pPr>
            <a:endParaRPr lang="en-GB"/>
          </a:p>
          <a:p>
            <a:pPr lvl="0">
              <a:buClr>
                <a:srgbClr val="99284C"/>
              </a:buClr>
              <a:buSzPct val="75000"/>
              <a:buFont typeface="StarSymbol" pitchFamily="2"/>
              <a:buChar char=""/>
            </a:pPr>
            <a:r>
              <a:rPr lang="en-GB"/>
              <a:t>Spiromeeter</a:t>
            </a:r>
          </a:p>
          <a:p>
            <a:pPr lvl="0">
              <a:buClr>
                <a:srgbClr val="99284C"/>
              </a:buClr>
              <a:buSzPct val="75000"/>
              <a:buFont typeface="StarSymbol" pitchFamily="2"/>
              <a:buChar char=""/>
            </a:pPr>
            <a:endParaRPr lang="en-GB"/>
          </a:p>
          <a:p>
            <a:pPr lvl="0">
              <a:buClr>
                <a:srgbClr val="99284C"/>
              </a:buClr>
              <a:buSzPct val="75000"/>
              <a:buFont typeface="StarSymbol" pitchFamily="2"/>
              <a:buChar char=""/>
            </a:pPr>
            <a:r>
              <a:rPr lang="en-GB"/>
              <a:t>Huulik</a:t>
            </a:r>
          </a:p>
          <a:p>
            <a:pPr lvl="0">
              <a:buClr>
                <a:srgbClr val="99284C"/>
              </a:buClr>
              <a:buSzPct val="75000"/>
              <a:buFont typeface="StarSymbol" pitchFamily="2"/>
              <a:buChar char=""/>
            </a:pPr>
            <a:endParaRPr lang="en-GB"/>
          </a:p>
          <a:p>
            <a:pPr lvl="0">
              <a:buClr>
                <a:srgbClr val="99284C"/>
              </a:buClr>
              <a:buSzPct val="75000"/>
              <a:buFont typeface="StarSymbol" pitchFamily="2"/>
              <a:buChar char=""/>
            </a:pPr>
            <a:r>
              <a:rPr lang="en-GB"/>
              <a:t>Teip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 txBox="1">
            <a:spLocks noGrp="1"/>
          </p:cNvSpPr>
          <p:nvPr>
            <p:ph type="title" idx="4294967295"/>
          </p:nvPr>
        </p:nvSpPr>
        <p:spPr/>
        <p:txBody>
          <a:bodyPr>
            <a:spAutoFit/>
          </a:bodyPr>
          <a:lstStyle/>
          <a:p>
            <a:pPr lvl="0"/>
            <a:r>
              <a:rPr lang="en-GB"/>
              <a:t>Metoodika</a:t>
            </a:r>
          </a:p>
        </p:txBody>
      </p:sp>
      <p:sp>
        <p:nvSpPr>
          <p:cNvPr id="3" name="Teksti kohatäide 2"/>
          <p:cNvSpPr txBox="1">
            <a:spLocks noGrp="1"/>
          </p:cNvSpPr>
          <p:nvPr>
            <p:ph type="body" idx="4294967295"/>
          </p:nvPr>
        </p:nvSpPr>
        <p:spPr>
          <a:xfrm>
            <a:off x="936000" y="2221200"/>
            <a:ext cx="8418240" cy="4762799"/>
          </a:xfrm>
        </p:spPr>
        <p:txBody>
          <a:bodyPr>
            <a:spAutoFit/>
          </a:bodyPr>
          <a:lstStyle/>
          <a:p>
            <a:pPr lvl="0">
              <a:buClr>
                <a:srgbClr val="99284C"/>
              </a:buClr>
              <a:buSzPct val="75000"/>
              <a:buFont typeface="StarSymbol" pitchFamily="2"/>
              <a:buChar char=""/>
            </a:pPr>
            <a:r>
              <a:rPr lang="en-GB"/>
              <a:t>Puhkeseisund 5 min</a:t>
            </a:r>
          </a:p>
          <a:p>
            <a:pPr lvl="0">
              <a:buClr>
                <a:srgbClr val="99284C"/>
              </a:buClr>
              <a:buSzPct val="75000"/>
              <a:buFont typeface="StarSymbol" pitchFamily="2"/>
              <a:buChar char=""/>
            </a:pPr>
            <a:endParaRPr lang="en-GB"/>
          </a:p>
          <a:p>
            <a:pPr lvl="0">
              <a:buClr>
                <a:srgbClr val="99284C"/>
              </a:buClr>
              <a:buSzPct val="75000"/>
              <a:buFont typeface="StarSymbol" pitchFamily="2"/>
              <a:buChar char=""/>
            </a:pPr>
            <a:r>
              <a:rPr lang="en-GB"/>
              <a:t>Mõõtmiste alustamine:</a:t>
            </a:r>
          </a:p>
          <a:p>
            <a:pPr lvl="0">
              <a:buClr>
                <a:srgbClr val="99284C"/>
              </a:buClr>
              <a:buSzPct val="75000"/>
              <a:buFont typeface="StarSymbol" pitchFamily="2"/>
              <a:buChar char=""/>
            </a:pPr>
            <a:r>
              <a:rPr lang="en-GB"/>
              <a:t>1. pulss(pulsisageduse monitor)</a:t>
            </a:r>
          </a:p>
          <a:p>
            <a:pPr lvl="0">
              <a:buClr>
                <a:srgbClr val="99284C"/>
              </a:buClr>
              <a:buSzPct val="75000"/>
              <a:buFont typeface="StarSymbol" pitchFamily="2"/>
              <a:buChar char=""/>
            </a:pPr>
            <a:r>
              <a:rPr lang="en-GB"/>
              <a:t>Füüsiline töö</a:t>
            </a:r>
          </a:p>
          <a:p>
            <a:pPr lvl="0">
              <a:buClr>
                <a:srgbClr val="99284C"/>
              </a:buClr>
              <a:buSzPct val="75000"/>
              <a:buFont typeface="StarSymbol" pitchFamily="2"/>
              <a:buChar char=""/>
            </a:pPr>
            <a:r>
              <a:rPr lang="en-GB"/>
              <a:t>1. pulss(pulsisageduse monitor)</a:t>
            </a:r>
          </a:p>
          <a:p>
            <a:pPr lvl="0">
              <a:buClr>
                <a:srgbClr val="99284C"/>
              </a:buClr>
              <a:buSzPct val="75000"/>
              <a:buFont typeface="StarSymbol" pitchFamily="2"/>
              <a:buChar char=""/>
            </a:pPr>
            <a:r>
              <a:rPr lang="en-GB"/>
              <a:t>2. kopsuventilatsioon(spiromeeter)</a:t>
            </a:r>
          </a:p>
          <a:p>
            <a:pPr lvl="0">
              <a:buClr>
                <a:srgbClr val="99284C"/>
              </a:buClr>
              <a:buSzPct val="75000"/>
              <a:buFont typeface="StarSymbol" pitchFamily="2"/>
              <a:buChar char=""/>
            </a:pPr>
            <a:r>
              <a:rPr lang="en-GB"/>
              <a:t>Jälgime taastumisaega (pulss, kopsuventilatsioon)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 txBox="1">
            <a:spLocks noGrp="1"/>
          </p:cNvSpPr>
          <p:nvPr>
            <p:ph type="title" idx="4294967295"/>
          </p:nvPr>
        </p:nvSpPr>
        <p:spPr/>
        <p:txBody>
          <a:bodyPr>
            <a:spAutoFit/>
          </a:bodyPr>
          <a:lstStyle/>
          <a:p>
            <a:pPr lvl="0"/>
            <a:r>
              <a:rPr lang="en-GB"/>
              <a:t>Tulemused</a:t>
            </a:r>
          </a:p>
        </p:txBody>
      </p:sp>
      <p:graphicFrame>
        <p:nvGraphicFramePr>
          <p:cNvPr id="3" name="Tabeli kohatäide 2"/>
          <p:cNvGraphicFramePr>
            <a:graphicFrameLocks noGrp="1"/>
          </p:cNvGraphicFramePr>
          <p:nvPr>
            <p:ph type="tbl" idx="4294967295"/>
          </p:nvPr>
        </p:nvGraphicFramePr>
        <p:xfrm>
          <a:off x="488520" y="1819800"/>
          <a:ext cx="8871480" cy="1862639"/>
        </p:xfrm>
        <a:graphic>
          <a:graphicData uri="http://schemas.openxmlformats.org/drawingml/2006/table">
            <a:tbl>
              <a:tblPr firstRow="1" bandRow="1"/>
              <a:tblGrid>
                <a:gridCol w="1839599"/>
                <a:gridCol w="2147040"/>
                <a:gridCol w="2827080"/>
                <a:gridCol w="2058119"/>
              </a:tblGrid>
              <a:tr h="621000"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et-EE" sz="1800" b="0" i="0" u="none" strike="noStrike" kern="1200">
                        <a:ln>
                          <a:noFill/>
                        </a:ln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t-EE" sz="1800" b="1" i="0" u="none" strike="noStrike" kern="1200">
                          <a:ln>
                            <a:noFill/>
                          </a:ln>
                          <a:latin typeface="Arial" pitchFamily="18"/>
                          <a:ea typeface="Microsoft YaHei" pitchFamily="2"/>
                          <a:cs typeface="Mangal" pitchFamily="2"/>
                        </a:rPr>
                        <a:t>KESKMINE PULSS (lööki/min)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t-EE" sz="1800" b="1" i="0" u="none" strike="noStrike" kern="1200">
                          <a:ln>
                            <a:noFill/>
                          </a:ln>
                          <a:latin typeface="Arial" pitchFamily="18"/>
                          <a:ea typeface="Microsoft YaHei" pitchFamily="2"/>
                          <a:cs typeface="Mangal" pitchFamily="2"/>
                        </a:rPr>
                        <a:t>KOPSUVENTILATSIOON</a:t>
                      </a:r>
                    </a:p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t-EE" sz="1800" b="1" i="0" u="none" strike="noStrike" kern="1200">
                          <a:ln>
                            <a:noFill/>
                          </a:ln>
                          <a:latin typeface="Arial" pitchFamily="18"/>
                          <a:ea typeface="Microsoft YaHei" pitchFamily="2"/>
                          <a:cs typeface="Mangal" pitchFamily="2"/>
                        </a:rPr>
                        <a:t>(liitrit/sekundis)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t-EE" sz="1800" b="1" i="0" u="none" strike="noStrike" kern="1200">
                          <a:ln>
                            <a:noFill/>
                          </a:ln>
                          <a:latin typeface="Arial" pitchFamily="18"/>
                          <a:ea typeface="Microsoft YaHei" pitchFamily="2"/>
                          <a:cs typeface="Mangal" pitchFamily="2"/>
                        </a:rPr>
                        <a:t>AEG</a:t>
                      </a:r>
                    </a:p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t-EE" sz="1800" b="1" i="0" u="none" strike="noStrike" kern="1200">
                          <a:ln>
                            <a:noFill/>
                          </a:ln>
                          <a:latin typeface="Arial" pitchFamily="18"/>
                          <a:ea typeface="Microsoft YaHei" pitchFamily="2"/>
                          <a:cs typeface="Mangal" pitchFamily="2"/>
                        </a:rPr>
                        <a:t>(min)</a:t>
                      </a:r>
                    </a:p>
                  </a:txBody>
                  <a:tcPr/>
                </a:tc>
              </a:tr>
              <a:tr h="357480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t-EE" sz="1800" b="1" i="0" u="none" strike="noStrike" kern="1200">
                          <a:ln>
                            <a:noFill/>
                          </a:ln>
                          <a:latin typeface="Arial" pitchFamily="18"/>
                          <a:ea typeface="Microsoft YaHei" pitchFamily="2"/>
                          <a:cs typeface="Mangal" pitchFamily="2"/>
                        </a:rPr>
                        <a:t>Puhkeasend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t-EE" sz="1800" b="0" i="0" u="none" strike="noStrike" kern="1200">
                          <a:ln>
                            <a:noFill/>
                          </a:ln>
                          <a:latin typeface="Arial" pitchFamily="18"/>
                          <a:ea typeface="Microsoft YaHei" pitchFamily="2"/>
                          <a:cs typeface="Mangal" pitchFamily="2"/>
                        </a:rPr>
                        <a:t>71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t-EE" sz="1800" b="0" i="0" u="none" strike="noStrike" kern="1200">
                          <a:ln>
                            <a:noFill/>
                          </a:ln>
                          <a:latin typeface="Arial" pitchFamily="18"/>
                          <a:ea typeface="Microsoft YaHei" pitchFamily="2"/>
                          <a:cs typeface="Mangal" pitchFamily="2"/>
                        </a:rPr>
                        <a:t>1,24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t-EE" sz="1800" b="0" i="0" u="none" strike="noStrike" kern="1200">
                          <a:ln>
                            <a:noFill/>
                          </a:ln>
                          <a:latin typeface="Arial" pitchFamily="18"/>
                          <a:ea typeface="Microsoft YaHei" pitchFamily="2"/>
                          <a:cs typeface="Mangal" pitchFamily="2"/>
                        </a:rPr>
                        <a:t>1</a:t>
                      </a:r>
                    </a:p>
                  </a:txBody>
                  <a:tcPr/>
                </a:tc>
              </a:tr>
              <a:tr h="621000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t-EE" sz="1800" b="1" i="0" u="none" strike="noStrike" kern="1200">
                          <a:ln>
                            <a:noFill/>
                          </a:ln>
                          <a:latin typeface="Arial" pitchFamily="18"/>
                          <a:ea typeface="Microsoft YaHei" pitchFamily="2"/>
                          <a:cs typeface="Mangal" pitchFamily="2"/>
                        </a:rPr>
                        <a:t>Füüsiline koormus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t-EE" sz="1800" b="0" i="0" u="none" strike="noStrike" kern="1200">
                          <a:ln>
                            <a:noFill/>
                          </a:ln>
                          <a:latin typeface="Arial" pitchFamily="18"/>
                          <a:ea typeface="Microsoft YaHei" pitchFamily="2"/>
                          <a:cs typeface="Mangal" pitchFamily="2"/>
                        </a:rPr>
                        <a:t>146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t-EE" sz="1800" b="0" i="0" u="none" strike="noStrike" kern="1200">
                          <a:ln>
                            <a:noFill/>
                          </a:ln>
                          <a:latin typeface="Arial" pitchFamily="18"/>
                          <a:ea typeface="Microsoft YaHei" pitchFamily="2"/>
                          <a:cs typeface="Mangal" pitchFamily="2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t-EE" sz="1800" b="0" i="0" u="none" strike="noStrike" kern="1200">
                          <a:ln>
                            <a:noFill/>
                          </a:ln>
                          <a:latin typeface="Arial" pitchFamily="18"/>
                          <a:ea typeface="Microsoft YaHei" pitchFamily="2"/>
                          <a:cs typeface="Mangal" pitchFamily="2"/>
                        </a:rPr>
                        <a:t>3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 txBox="1">
            <a:spLocks noGrp="1"/>
          </p:cNvSpPr>
          <p:nvPr>
            <p:ph type="title" idx="4294967295"/>
          </p:nvPr>
        </p:nvSpPr>
        <p:spPr/>
        <p:txBody>
          <a:bodyPr>
            <a:spAutoFit/>
          </a:bodyPr>
          <a:lstStyle/>
          <a:p>
            <a:endParaRPr lang="en-GB"/>
          </a:p>
        </p:txBody>
      </p:sp>
      <p:graphicFrame>
        <p:nvGraphicFramePr>
          <p:cNvPr id="3" name="Tabeli kohatäide 2"/>
          <p:cNvGraphicFramePr>
            <a:graphicFrameLocks noGrp="1"/>
          </p:cNvGraphicFramePr>
          <p:nvPr>
            <p:ph type="tbl" idx="4294967295"/>
          </p:nvPr>
        </p:nvGraphicFramePr>
        <p:xfrm>
          <a:off x="503999" y="1769040"/>
          <a:ext cx="8748720" cy="3007440"/>
        </p:xfrm>
        <a:graphic>
          <a:graphicData uri="http://schemas.openxmlformats.org/drawingml/2006/table">
            <a:tbl>
              <a:tblPr firstRow="1" bandRow="1"/>
              <a:tblGrid>
                <a:gridCol w="2267640"/>
                <a:gridCol w="1658519"/>
                <a:gridCol w="2876760"/>
                <a:gridCol w="1946160"/>
              </a:tblGrid>
              <a:tr h="343440"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et-EE" sz="1800" b="0" i="0" u="none" strike="noStrike" kern="1200">
                        <a:ln>
                          <a:noFill/>
                        </a:ln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t-EE" sz="1800" b="0" i="0" u="none" strike="noStrike" kern="1200">
                          <a:ln>
                            <a:noFill/>
                          </a:ln>
                          <a:latin typeface="Arial" pitchFamily="18"/>
                          <a:ea typeface="Microsoft YaHei" pitchFamily="2"/>
                          <a:cs typeface="Mangal" pitchFamily="2"/>
                        </a:rPr>
                        <a:t>MAKSIMUM PULSS</a:t>
                      </a:r>
                    </a:p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t-EE" sz="1800" b="0" i="0" u="none" strike="noStrike" kern="1200">
                          <a:ln>
                            <a:noFill/>
                          </a:ln>
                          <a:latin typeface="Arial" pitchFamily="18"/>
                          <a:ea typeface="Microsoft YaHei" pitchFamily="2"/>
                          <a:cs typeface="Mangal" pitchFamily="2"/>
                        </a:rPr>
                        <a:t>(lööki/min)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t-EE" sz="1800" b="0" i="0" u="none" strike="noStrike" kern="1200">
                          <a:ln>
                            <a:noFill/>
                          </a:ln>
                          <a:latin typeface="Arial" pitchFamily="18"/>
                          <a:ea typeface="Microsoft YaHei" pitchFamily="2"/>
                          <a:cs typeface="Mangal" pitchFamily="2"/>
                        </a:rPr>
                        <a:t>KOPSUVENTILATSIOON</a:t>
                      </a:r>
                    </a:p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t-EE" sz="1800" b="0" i="0" u="none" strike="noStrike" kern="1200">
                          <a:ln>
                            <a:noFill/>
                          </a:ln>
                          <a:latin typeface="Arial" pitchFamily="18"/>
                          <a:ea typeface="Microsoft YaHei" pitchFamily="2"/>
                          <a:cs typeface="Mangal" pitchFamily="2"/>
                        </a:rPr>
                        <a:t>(liitrit/sekundis)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t-EE" sz="1800" b="0" i="0" u="none" strike="noStrike" kern="1200">
                          <a:ln>
                            <a:noFill/>
                          </a:ln>
                          <a:latin typeface="Arial" pitchFamily="18"/>
                          <a:ea typeface="Microsoft YaHei" pitchFamily="2"/>
                          <a:cs typeface="Mangal" pitchFamily="2"/>
                        </a:rPr>
                        <a:t>AEG</a:t>
                      </a:r>
                    </a:p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t-EE" sz="1800" b="0" i="0" u="none" strike="noStrike" kern="1200">
                          <a:ln>
                            <a:noFill/>
                          </a:ln>
                          <a:latin typeface="Arial" pitchFamily="18"/>
                          <a:ea typeface="Microsoft YaHei" pitchFamily="2"/>
                          <a:cs typeface="Mangal" pitchFamily="2"/>
                        </a:rPr>
                        <a:t>(min)</a:t>
                      </a:r>
                    </a:p>
                  </a:txBody>
                  <a:tcPr/>
                </a:tc>
              </a:tr>
              <a:tr h="343440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t-EE" sz="1800" b="1" i="0" u="none" strike="noStrike" kern="1200">
                          <a:ln>
                            <a:noFill/>
                          </a:ln>
                          <a:latin typeface="Arial" pitchFamily="18"/>
                          <a:ea typeface="Microsoft YaHei" pitchFamily="2"/>
                          <a:cs typeface="Mangal" pitchFamily="2"/>
                        </a:rPr>
                        <a:t>TAASTUMINE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b="1"/>
                      </a:pPr>
                      <a:r>
                        <a:rPr lang="et-EE" sz="1800" b="1" i="0" u="none" strike="noStrike" kern="1200">
                          <a:ln>
                            <a:noFill/>
                          </a:ln>
                          <a:latin typeface="Arial" pitchFamily="18"/>
                          <a:ea typeface="Microsoft YaHei" pitchFamily="2"/>
                          <a:cs typeface="Mangal" pitchFamily="2"/>
                        </a:rPr>
                        <a:t>155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b="1"/>
                      </a:pPr>
                      <a:r>
                        <a:rPr lang="et-EE" sz="1800" b="1" i="0" u="none" strike="noStrike" kern="1200">
                          <a:ln>
                            <a:noFill/>
                          </a:ln>
                          <a:latin typeface="Arial" pitchFamily="18"/>
                          <a:ea typeface="Microsoft YaHei" pitchFamily="2"/>
                          <a:cs typeface="Mangal" pitchFamily="2"/>
                        </a:rPr>
                        <a:t>3,49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b="1"/>
                      </a:pPr>
                      <a:r>
                        <a:rPr lang="et-EE" sz="1800" b="1" i="0" u="none" strike="noStrike" kern="1200">
                          <a:ln>
                            <a:noFill/>
                          </a:ln>
                          <a:latin typeface="Arial" pitchFamily="18"/>
                          <a:ea typeface="Microsoft YaHei" pitchFamily="2"/>
                          <a:cs typeface="Mangal" pitchFamily="2"/>
                        </a:rPr>
                        <a:t>3</a:t>
                      </a:r>
                    </a:p>
                  </a:txBody>
                  <a:tcPr/>
                </a:tc>
              </a:tr>
              <a:tr h="343440"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et-EE" sz="1800" b="0" i="0" u="none" strike="noStrike" kern="1200">
                        <a:ln>
                          <a:noFill/>
                        </a:ln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b="1"/>
                      </a:pPr>
                      <a:r>
                        <a:rPr lang="et-EE" sz="1800" b="1" i="0" u="none" strike="noStrike" kern="1200">
                          <a:ln>
                            <a:noFill/>
                          </a:ln>
                          <a:latin typeface="Arial" pitchFamily="18"/>
                          <a:ea typeface="Microsoft YaHei" pitchFamily="2"/>
                          <a:cs typeface="Mangal" pitchFamily="2"/>
                        </a:rPr>
                        <a:t>121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b="1"/>
                      </a:pPr>
                      <a:r>
                        <a:rPr lang="et-EE" sz="1800" b="1" i="0" u="none" strike="noStrike" kern="1200">
                          <a:ln>
                            <a:noFill/>
                          </a:ln>
                          <a:latin typeface="Arial" pitchFamily="18"/>
                          <a:ea typeface="Microsoft YaHei" pitchFamily="2"/>
                          <a:cs typeface="Mangal" pitchFamily="2"/>
                        </a:rPr>
                        <a:t>2,84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b="1"/>
                      </a:pPr>
                      <a:r>
                        <a:rPr lang="et-EE" sz="1800" b="1" i="0" u="none" strike="noStrike" kern="1200">
                          <a:ln>
                            <a:noFill/>
                          </a:ln>
                          <a:latin typeface="Arial" pitchFamily="18"/>
                          <a:ea typeface="Microsoft YaHei" pitchFamily="2"/>
                          <a:cs typeface="Mangal" pitchFamily="2"/>
                        </a:rPr>
                        <a:t>3,5</a:t>
                      </a:r>
                    </a:p>
                  </a:txBody>
                  <a:tcPr/>
                </a:tc>
              </a:tr>
              <a:tr h="343440"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et-EE" sz="1800" b="0" i="0" u="none" strike="noStrike" kern="1200">
                        <a:ln>
                          <a:noFill/>
                        </a:ln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b="1"/>
                      </a:pPr>
                      <a:r>
                        <a:rPr lang="et-EE" sz="1800" b="1" i="0" u="none" strike="noStrike" kern="1200">
                          <a:ln>
                            <a:noFill/>
                          </a:ln>
                          <a:latin typeface="Arial" pitchFamily="18"/>
                          <a:ea typeface="Microsoft YaHei" pitchFamily="2"/>
                          <a:cs typeface="Mangal" pitchFamily="2"/>
                        </a:rPr>
                        <a:t>103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b="1"/>
                      </a:pPr>
                      <a:r>
                        <a:rPr lang="et-EE" sz="1800" b="1" i="0" u="none" strike="noStrike" kern="1200">
                          <a:ln>
                            <a:noFill/>
                          </a:ln>
                          <a:latin typeface="Arial" pitchFamily="18"/>
                          <a:ea typeface="Microsoft YaHei" pitchFamily="2"/>
                          <a:cs typeface="Mangal" pitchFamily="2"/>
                        </a:rPr>
                        <a:t>2,30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b="1"/>
                      </a:pPr>
                      <a:r>
                        <a:rPr lang="et-EE" sz="1800" b="1" i="0" u="none" strike="noStrike" kern="1200">
                          <a:ln>
                            <a:noFill/>
                          </a:ln>
                          <a:latin typeface="Arial" pitchFamily="18"/>
                          <a:ea typeface="Microsoft YaHei" pitchFamily="2"/>
                          <a:cs typeface="Mangal" pitchFamily="2"/>
                        </a:rPr>
                        <a:t>4</a:t>
                      </a:r>
                    </a:p>
                  </a:txBody>
                  <a:tcPr/>
                </a:tc>
              </a:tr>
              <a:tr h="343440"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et-EE" sz="1800" b="0" i="0" u="none" strike="noStrike" kern="1200">
                        <a:ln>
                          <a:noFill/>
                        </a:ln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b="1"/>
                      </a:pPr>
                      <a:r>
                        <a:rPr lang="et-EE" sz="1800" b="1" i="0" u="none" strike="noStrike" kern="1200">
                          <a:ln>
                            <a:noFill/>
                          </a:ln>
                          <a:latin typeface="Arial" pitchFamily="18"/>
                          <a:ea typeface="Microsoft YaHei" pitchFamily="2"/>
                          <a:cs typeface="Mangal" pitchFamily="2"/>
                        </a:rPr>
                        <a:t>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b="1"/>
                      </a:pPr>
                      <a:r>
                        <a:rPr lang="et-EE" sz="1800" b="1" i="0" u="none" strike="noStrike" kern="1200">
                          <a:ln>
                            <a:noFill/>
                          </a:ln>
                          <a:latin typeface="Arial" pitchFamily="18"/>
                          <a:ea typeface="Microsoft YaHei" pitchFamily="2"/>
                          <a:cs typeface="Mangal" pitchFamily="2"/>
                        </a:rPr>
                        <a:t>1,79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b="1"/>
                      </a:pPr>
                      <a:r>
                        <a:rPr lang="et-EE" sz="1800" b="1" i="0" u="none" strike="noStrike" kern="1200">
                          <a:ln>
                            <a:noFill/>
                          </a:ln>
                          <a:latin typeface="Arial" pitchFamily="18"/>
                          <a:ea typeface="Microsoft YaHei" pitchFamily="2"/>
                          <a:cs typeface="Mangal" pitchFamily="2"/>
                        </a:rPr>
                        <a:t>4,5</a:t>
                      </a:r>
                    </a:p>
                  </a:txBody>
                  <a:tcPr/>
                </a:tc>
              </a:tr>
              <a:tr h="343440"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et-EE" sz="1800" b="0" i="0" u="none" strike="noStrike" kern="1200">
                        <a:ln>
                          <a:noFill/>
                        </a:ln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b="1"/>
                      </a:pPr>
                      <a:r>
                        <a:rPr lang="et-EE" sz="1800" b="1" i="0" u="none" strike="noStrike" kern="1200">
                          <a:ln>
                            <a:noFill/>
                          </a:ln>
                          <a:latin typeface="Arial" pitchFamily="18"/>
                          <a:ea typeface="Microsoft YaHei" pitchFamily="2"/>
                          <a:cs typeface="Mangal" pitchFamily="2"/>
                        </a:rPr>
                        <a:t>73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b="1"/>
                      </a:pPr>
                      <a:r>
                        <a:rPr lang="et-EE" sz="1800" b="1" i="0" u="none" strike="noStrike" kern="1200">
                          <a:ln>
                            <a:noFill/>
                          </a:ln>
                          <a:latin typeface="Arial" pitchFamily="18"/>
                          <a:ea typeface="Microsoft YaHei" pitchFamily="2"/>
                          <a:cs typeface="Mangal" pitchFamily="2"/>
                        </a:rPr>
                        <a:t>1,67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b="1"/>
                      </a:pPr>
                      <a:r>
                        <a:rPr lang="et-EE" sz="1800" b="1" i="0" u="none" strike="noStrike" kern="1200">
                          <a:ln>
                            <a:noFill/>
                          </a:ln>
                          <a:latin typeface="Arial" pitchFamily="18"/>
                          <a:ea typeface="Microsoft YaHei" pitchFamily="2"/>
                          <a:cs typeface="Mangal" pitchFamily="2"/>
                        </a:rPr>
                        <a:t>5</a:t>
                      </a:r>
                    </a:p>
                  </a:txBody>
                  <a:tcPr/>
                </a:tc>
              </a:tr>
              <a:tr h="343440"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et-EE" sz="1800" b="0" i="0" u="none" strike="noStrike" kern="1200">
                        <a:ln>
                          <a:noFill/>
                        </a:ln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b="1"/>
                      </a:pPr>
                      <a:r>
                        <a:rPr lang="et-EE" sz="1800" b="1" i="0" u="none" strike="noStrike" kern="1200">
                          <a:ln>
                            <a:noFill/>
                          </a:ln>
                          <a:latin typeface="Arial" pitchFamily="18"/>
                          <a:ea typeface="Microsoft YaHei" pitchFamily="2"/>
                          <a:cs typeface="Mangal" pitchFamily="2"/>
                        </a:rPr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b="1"/>
                      </a:pPr>
                      <a:r>
                        <a:rPr lang="et-EE" sz="1800" b="1" i="0" u="none" strike="noStrike" kern="1200">
                          <a:ln>
                            <a:noFill/>
                          </a:ln>
                          <a:latin typeface="Arial" pitchFamily="18"/>
                          <a:ea typeface="Microsoft YaHei" pitchFamily="2"/>
                          <a:cs typeface="Mangal" pitchFamily="2"/>
                        </a:rPr>
                        <a:t>1,22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b="1"/>
                      </a:pPr>
                      <a:r>
                        <a:rPr lang="et-EE" sz="1800" b="1" i="0" u="none" strike="noStrike" kern="1200">
                          <a:ln>
                            <a:noFill/>
                          </a:ln>
                          <a:latin typeface="Arial" pitchFamily="18"/>
                          <a:ea typeface="Microsoft YaHei" pitchFamily="2"/>
                          <a:cs typeface="Mangal" pitchFamily="2"/>
                        </a:rPr>
                        <a:t>5,5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 txBox="1">
            <a:spLocks noGrp="1"/>
          </p:cNvSpPr>
          <p:nvPr>
            <p:ph type="title" idx="4294967295"/>
          </p:nvPr>
        </p:nvSpPr>
        <p:spPr/>
        <p:txBody>
          <a:bodyPr>
            <a:spAutoFit/>
          </a:bodyPr>
          <a:lstStyle/>
          <a:p>
            <a:pPr lvl="0"/>
            <a:r>
              <a:rPr lang="en-GB"/>
              <a:t>Järeldused</a:t>
            </a:r>
          </a:p>
        </p:txBody>
      </p:sp>
      <p:sp>
        <p:nvSpPr>
          <p:cNvPr id="3" name="Teksti kohatäide 2"/>
          <p:cNvSpPr txBox="1">
            <a:spLocks noGrp="1"/>
          </p:cNvSpPr>
          <p:nvPr>
            <p:ph type="body" idx="4294967295"/>
          </p:nvPr>
        </p:nvSpPr>
        <p:spPr/>
        <p:txBody>
          <a:bodyPr>
            <a:spAutoFit/>
          </a:bodyPr>
          <a:lstStyle/>
          <a:p>
            <a:pPr lvl="0">
              <a:buClr>
                <a:srgbClr val="99284C"/>
              </a:buClr>
              <a:buSzPct val="75000"/>
              <a:buFont typeface="StarSymbol" pitchFamily="2"/>
              <a:buChar char=""/>
            </a:pPr>
            <a:r>
              <a:rPr lang="en-GB" sz="3200"/>
              <a:t>Hüpotees: Pärast füüsilist koormust keskmiselt treenitud inimene taastub 4-5 minutit</a:t>
            </a:r>
          </a:p>
          <a:p>
            <a:pPr lvl="0">
              <a:buClr>
                <a:srgbClr val="99284C"/>
              </a:buClr>
              <a:buSzPct val="75000"/>
              <a:buFont typeface="StarSymbol" pitchFamily="2"/>
              <a:buChar char=""/>
            </a:pPr>
            <a:endParaRPr lang="en-GB" sz="3200"/>
          </a:p>
          <a:p>
            <a:pPr lvl="0">
              <a:buClr>
                <a:srgbClr val="99284C"/>
              </a:buClr>
              <a:buSzPct val="75000"/>
              <a:buFont typeface="StarSymbol" pitchFamily="2"/>
              <a:buChar char=""/>
            </a:pPr>
            <a:r>
              <a:rPr lang="en-GB" sz="3200"/>
              <a:t>Ei pidanud paika</a:t>
            </a:r>
          </a:p>
          <a:p>
            <a:pPr lvl="0">
              <a:buClr>
                <a:srgbClr val="99284C"/>
              </a:buClr>
              <a:buSzPct val="75000"/>
              <a:buFont typeface="StarSymbol" pitchFamily="2"/>
              <a:buChar char=""/>
            </a:pPr>
            <a:endParaRPr lang="en-GB" sz="3200"/>
          </a:p>
          <a:p>
            <a:pPr lvl="0">
              <a:buClr>
                <a:srgbClr val="99284C"/>
              </a:buClr>
              <a:buSzPct val="75000"/>
              <a:buFont typeface="StarSymbol" pitchFamily="2"/>
              <a:buChar char=""/>
            </a:pPr>
            <a:r>
              <a:rPr lang="en-GB" sz="3200"/>
              <a:t>Keskmiselt treenitud katsealune taastus juba 2,5 min jooksul</a:t>
            </a:r>
          </a:p>
          <a:p>
            <a:pPr lvl="0">
              <a:buClr>
                <a:srgbClr val="99284C"/>
              </a:buClr>
              <a:buSzPct val="75000"/>
              <a:buFont typeface="StarSymbol" pitchFamily="2"/>
              <a:buChar char=""/>
            </a:pPr>
            <a:endParaRPr lang="en-GB" sz="32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 txBox="1">
            <a:spLocks noGrp="1"/>
          </p:cNvSpPr>
          <p:nvPr>
            <p:ph type="title" idx="4294967295"/>
          </p:nvPr>
        </p:nvSpPr>
        <p:spPr/>
        <p:txBody>
          <a:bodyPr>
            <a:spAutoFit/>
          </a:bodyPr>
          <a:lstStyle/>
          <a:p>
            <a:pPr lvl="0"/>
            <a:r>
              <a:rPr lang="en-GB"/>
              <a:t>Aitäh tähelepanu eest!</a:t>
            </a:r>
          </a:p>
        </p:txBody>
      </p:sp>
      <p:sp>
        <p:nvSpPr>
          <p:cNvPr id="3" name="Teksti kohatäide 2"/>
          <p:cNvSpPr txBox="1">
            <a:spLocks noGrp="1"/>
          </p:cNvSpPr>
          <p:nvPr>
            <p:ph type="body" idx="4294967295"/>
          </p:nvPr>
        </p:nvSpPr>
        <p:spPr/>
        <p:txBody>
          <a:bodyPr>
            <a:spAutoFit/>
          </a:bodyPr>
          <a:lstStyle/>
          <a:p>
            <a:endParaRPr lang="en-GB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Default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rs-novelty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'i kujundu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'i kujundu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187</Words>
  <Application>Microsoft Office PowerPoint</Application>
  <PresentationFormat>Laiekraan</PresentationFormat>
  <Paragraphs>92</Paragraphs>
  <Slides>9</Slides>
  <Notes>9</Notes>
  <HiddenSlides>0</HiddenSlides>
  <MMClips>0</MMClips>
  <ScaleCrop>false</ScaleCrop>
  <HeadingPairs>
    <vt:vector size="6" baseType="variant">
      <vt:variant>
        <vt:lpstr>Kasutatud fondid</vt:lpstr>
      </vt:variant>
      <vt:variant>
        <vt:i4>10</vt:i4>
      </vt:variant>
      <vt:variant>
        <vt:lpstr>Kujundus</vt:lpstr>
      </vt:variant>
      <vt:variant>
        <vt:i4>2</vt:i4>
      </vt:variant>
      <vt:variant>
        <vt:lpstr>Slaidipealkirjad</vt:lpstr>
      </vt:variant>
      <vt:variant>
        <vt:i4>9</vt:i4>
      </vt:variant>
    </vt:vector>
  </HeadingPairs>
  <TitlesOfParts>
    <vt:vector size="21" baseType="lpstr">
      <vt:lpstr>Microsoft YaHei</vt:lpstr>
      <vt:lpstr>Albany</vt:lpstr>
      <vt:lpstr>Arial</vt:lpstr>
      <vt:lpstr>Calibri</vt:lpstr>
      <vt:lpstr>Lucida Sans Unicode</vt:lpstr>
      <vt:lpstr>Mangal</vt:lpstr>
      <vt:lpstr>StarSymbol</vt:lpstr>
      <vt:lpstr>Tahoma</vt:lpstr>
      <vt:lpstr>Thorndale</vt:lpstr>
      <vt:lpstr>Times New Roman</vt:lpstr>
      <vt:lpstr>Default</vt:lpstr>
      <vt:lpstr>prs-novelty</vt:lpstr>
      <vt:lpstr>FÜSIOLOOGIA</vt:lpstr>
      <vt:lpstr>Uurimisküsimus ja hüpotees</vt:lpstr>
      <vt:lpstr>Teooria</vt:lpstr>
      <vt:lpstr>Mõõtmisvahendid</vt:lpstr>
      <vt:lpstr>Metoodika</vt:lpstr>
      <vt:lpstr>Tulemused</vt:lpstr>
      <vt:lpstr>PowerPointi esitlus</vt:lpstr>
      <vt:lpstr>Järeldused</vt:lpstr>
      <vt:lpstr>Aitäh tähelepanu eest!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FÜSIOLOOGIA</dc:title>
  <dc:creator>Mari Kala</dc:creator>
  <cp:lastModifiedBy>Mari Kala</cp:lastModifiedBy>
  <cp:revision>5</cp:revision>
  <dcterms:created xsi:type="dcterms:W3CDTF">2014-02-21T10:54:59Z</dcterms:created>
  <dcterms:modified xsi:type="dcterms:W3CDTF">2020-08-13T08:13:01Z</dcterms:modified>
</cp:coreProperties>
</file>