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</p:sldMasterIdLst>
  <p:notesMasterIdLst>
    <p:notesMasterId r:id="rId26"/>
  </p:notesMasterIdLst>
  <p:handoutMasterIdLst>
    <p:handoutMasterId r:id="rId27"/>
  </p:handoutMasterIdLst>
  <p:sldIdLst>
    <p:sldId id="394" r:id="rId4"/>
    <p:sldId id="402" r:id="rId5"/>
    <p:sldId id="397" r:id="rId6"/>
    <p:sldId id="398" r:id="rId7"/>
    <p:sldId id="399" r:id="rId8"/>
    <p:sldId id="400" r:id="rId9"/>
    <p:sldId id="405" r:id="rId10"/>
    <p:sldId id="415" r:id="rId11"/>
    <p:sldId id="404" r:id="rId12"/>
    <p:sldId id="406" r:id="rId13"/>
    <p:sldId id="407" r:id="rId14"/>
    <p:sldId id="416" r:id="rId15"/>
    <p:sldId id="408" r:id="rId16"/>
    <p:sldId id="417" r:id="rId17"/>
    <p:sldId id="409" r:id="rId18"/>
    <p:sldId id="410" r:id="rId19"/>
    <p:sldId id="419" r:id="rId20"/>
    <p:sldId id="413" r:id="rId21"/>
    <p:sldId id="414" r:id="rId22"/>
    <p:sldId id="418" r:id="rId23"/>
    <p:sldId id="412" r:id="rId24"/>
    <p:sldId id="40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28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-174" y="-246"/>
      </p:cViewPr>
      <p:guideLst>
        <p:guide orient="horz" pos="2328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098439FE-94A4-4394-BEC7-0F98A62231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5EB94D-D734-48CF-9D74-A503AF9711C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08336-F1CD-467F-8FDC-ABD4B658DC6B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9BB9547-E2B2-442A-99FE-388E5C7728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98DB4FD-0ECC-403B-9800-DA17BC88EF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82CE0-FBF7-4D86-8DEC-B86BC83DA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11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1F036-9BEF-42F2-A356-589E868B7D72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B355F-7DE4-4D29-AD17-021F57811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10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="" xmlns:a16="http://schemas.microsoft.com/office/drawing/2014/main" id="{B75548DB-9145-4C14-977F-BF3E634F8427}"/>
              </a:ext>
            </a:extLst>
          </p:cNvPr>
          <p:cNvSpPr/>
          <p:nvPr userDrawn="1"/>
        </p:nvSpPr>
        <p:spPr>
          <a:xfrm>
            <a:off x="3857624" y="601907"/>
            <a:ext cx="7771585" cy="5654186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2E1BB11-CE0C-4E0F-902B-E0070B16AAE6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268565" y="783486"/>
            <a:ext cx="2160000" cy="2664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="" xmlns:a16="http://schemas.microsoft.com/office/drawing/2014/main" id="{637E444D-D0F8-454F-BC8D-5B07A246403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694434" y="783486"/>
            <a:ext cx="2160000" cy="2664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="" xmlns:a16="http://schemas.microsoft.com/office/drawing/2014/main" id="{D017A26C-1F87-42E7-AD5B-9E66527C1297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120304" y="783486"/>
            <a:ext cx="2160000" cy="2664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21442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95B8CE5-8DE7-4B1E-A438-23286B4532FA}"/>
              </a:ext>
            </a:extLst>
          </p:cNvPr>
          <p:cNvSpPr/>
          <p:nvPr userDrawn="1"/>
        </p:nvSpPr>
        <p:spPr>
          <a:xfrm>
            <a:off x="0" y="0"/>
            <a:ext cx="378089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="" xmlns:a16="http://schemas.microsoft.com/office/drawing/2014/main" id="{B70290CC-81EF-4E15-9C76-9825C872E73D}"/>
              </a:ext>
            </a:extLst>
          </p:cNvPr>
          <p:cNvSpPr/>
          <p:nvPr userDrawn="1"/>
        </p:nvSpPr>
        <p:spPr>
          <a:xfrm>
            <a:off x="67749" y="2190042"/>
            <a:ext cx="1825371" cy="4705764"/>
          </a:xfrm>
          <a:custGeom>
            <a:avLst/>
            <a:gdLst>
              <a:gd name="connsiteX0" fmla="*/ 15747 w 1825371"/>
              <a:gd name="connsiteY0" fmla="*/ 1352 h 3047785"/>
              <a:gd name="connsiteX1" fmla="*/ 83062 w 1825371"/>
              <a:gd name="connsiteY1" fmla="*/ 34837 h 3047785"/>
              <a:gd name="connsiteX2" fmla="*/ 961270 w 1825371"/>
              <a:gd name="connsiteY2" fmla="*/ 755975 h 3047785"/>
              <a:gd name="connsiteX3" fmla="*/ 1239162 w 1825371"/>
              <a:gd name="connsiteY3" fmla="*/ 1001764 h 3047785"/>
              <a:gd name="connsiteX4" fmla="*/ 1276445 w 1825371"/>
              <a:gd name="connsiteY4" fmla="*/ 1025928 h 3047785"/>
              <a:gd name="connsiteX5" fmla="*/ 1316489 w 1825371"/>
              <a:gd name="connsiteY5" fmla="*/ 1009704 h 3047785"/>
              <a:gd name="connsiteX6" fmla="*/ 1345141 w 1825371"/>
              <a:gd name="connsiteY6" fmla="*/ 948602 h 3047785"/>
              <a:gd name="connsiteX7" fmla="*/ 1407624 w 1825371"/>
              <a:gd name="connsiteY7" fmla="*/ 869894 h 3047785"/>
              <a:gd name="connsiteX8" fmla="*/ 1749379 w 1825371"/>
              <a:gd name="connsiteY8" fmla="*/ 590967 h 3047785"/>
              <a:gd name="connsiteX9" fmla="*/ 1808066 w 1825371"/>
              <a:gd name="connsiteY9" fmla="*/ 545399 h 3047785"/>
              <a:gd name="connsiteX10" fmla="*/ 1825326 w 1825371"/>
              <a:gd name="connsiteY10" fmla="*/ 554375 h 3047785"/>
              <a:gd name="connsiteX11" fmla="*/ 1811172 w 1825371"/>
              <a:gd name="connsiteY11" fmla="*/ 590277 h 3047785"/>
              <a:gd name="connsiteX12" fmla="*/ 1721073 w 1825371"/>
              <a:gd name="connsiteY12" fmla="*/ 698326 h 3047785"/>
              <a:gd name="connsiteX13" fmla="*/ 1385877 w 1825371"/>
              <a:gd name="connsiteY13" fmla="*/ 1068389 h 3047785"/>
              <a:gd name="connsiteX14" fmla="*/ 1376211 w 1825371"/>
              <a:gd name="connsiteY14" fmla="*/ 1098421 h 3047785"/>
              <a:gd name="connsiteX15" fmla="*/ 1361366 w 1825371"/>
              <a:gd name="connsiteY15" fmla="*/ 1135359 h 3047785"/>
              <a:gd name="connsiteX16" fmla="*/ 1355153 w 1825371"/>
              <a:gd name="connsiteY16" fmla="*/ 1169879 h 3047785"/>
              <a:gd name="connsiteX17" fmla="*/ 1409696 w 1825371"/>
              <a:gd name="connsiteY17" fmla="*/ 1384253 h 3047785"/>
              <a:gd name="connsiteX18" fmla="*/ 1524994 w 1825371"/>
              <a:gd name="connsiteY18" fmla="*/ 1739817 h 3047785"/>
              <a:gd name="connsiteX19" fmla="*/ 1659971 w 1825371"/>
              <a:gd name="connsiteY19" fmla="*/ 2199288 h 3047785"/>
              <a:gd name="connsiteX20" fmla="*/ 1782864 w 1825371"/>
              <a:gd name="connsiteY20" fmla="*/ 2697077 h 3047785"/>
              <a:gd name="connsiteX21" fmla="*/ 1794257 w 1825371"/>
              <a:gd name="connsiteY21" fmla="*/ 2767845 h 3047785"/>
              <a:gd name="connsiteX22" fmla="*/ 1791840 w 1825371"/>
              <a:gd name="connsiteY22" fmla="*/ 2778202 h 3047785"/>
              <a:gd name="connsiteX23" fmla="*/ 1784245 w 1825371"/>
              <a:gd name="connsiteY23" fmla="*/ 2770607 h 3047785"/>
              <a:gd name="connsiteX24" fmla="*/ 1746617 w 1825371"/>
              <a:gd name="connsiteY24" fmla="*/ 2660831 h 3047785"/>
              <a:gd name="connsiteX25" fmla="*/ 1513602 w 1825371"/>
              <a:gd name="connsiteY25" fmla="*/ 1875484 h 3047785"/>
              <a:gd name="connsiteX26" fmla="*/ 1297158 w 1825371"/>
              <a:gd name="connsiteY26" fmla="*/ 1267919 h 3047785"/>
              <a:gd name="connsiteX27" fmla="*/ 1275064 w 1825371"/>
              <a:gd name="connsiteY27" fmla="*/ 1217173 h 3047785"/>
              <a:gd name="connsiteX28" fmla="*/ 1248483 w 1825371"/>
              <a:gd name="connsiteY28" fmla="*/ 1193353 h 3047785"/>
              <a:gd name="connsiteX29" fmla="*/ 1232949 w 1825371"/>
              <a:gd name="connsiteY29" fmla="*/ 1222351 h 3047785"/>
              <a:gd name="connsiteX30" fmla="*/ 1230877 w 1825371"/>
              <a:gd name="connsiteY30" fmla="*/ 1283108 h 3047785"/>
              <a:gd name="connsiteX31" fmla="*/ 1243305 w 1825371"/>
              <a:gd name="connsiteY31" fmla="*/ 1522336 h 3047785"/>
              <a:gd name="connsiteX32" fmla="*/ 1261256 w 1825371"/>
              <a:gd name="connsiteY32" fmla="*/ 1854772 h 3047785"/>
              <a:gd name="connsiteX33" fmla="*/ 1272647 w 1825371"/>
              <a:gd name="connsiteY33" fmla="*/ 2086061 h 3047785"/>
              <a:gd name="connsiteX34" fmla="*/ 1288528 w 1825371"/>
              <a:gd name="connsiteY34" fmla="*/ 2674639 h 3047785"/>
              <a:gd name="connsiteX35" fmla="*/ 1297493 w 1825371"/>
              <a:gd name="connsiteY35" fmla="*/ 3047785 h 3047785"/>
              <a:gd name="connsiteX36" fmla="*/ 1048951 w 1825371"/>
              <a:gd name="connsiteY36" fmla="*/ 3047785 h 3047785"/>
              <a:gd name="connsiteX37" fmla="*/ 1053441 w 1825371"/>
              <a:gd name="connsiteY37" fmla="*/ 2920082 h 3047785"/>
              <a:gd name="connsiteX38" fmla="*/ 1066213 w 1825371"/>
              <a:gd name="connsiteY38" fmla="*/ 2573839 h 3047785"/>
              <a:gd name="connsiteX39" fmla="*/ 1077951 w 1825371"/>
              <a:gd name="connsiteY39" fmla="*/ 2236916 h 3047785"/>
              <a:gd name="connsiteX40" fmla="*/ 1093485 w 1825371"/>
              <a:gd name="connsiteY40" fmla="*/ 1882733 h 3047785"/>
              <a:gd name="connsiteX41" fmla="*/ 1107983 w 1825371"/>
              <a:gd name="connsiteY41" fmla="*/ 1608293 h 3047785"/>
              <a:gd name="connsiteX42" fmla="*/ 1125245 w 1825371"/>
              <a:gd name="connsiteY42" fmla="*/ 1293464 h 3047785"/>
              <a:gd name="connsiteX43" fmla="*/ 1096247 w 1825371"/>
              <a:gd name="connsiteY43" fmla="*/ 1270681 h 3047785"/>
              <a:gd name="connsiteX44" fmla="*/ 984400 w 1825371"/>
              <a:gd name="connsiteY44" fmla="*/ 1242374 h 3047785"/>
              <a:gd name="connsiteX45" fmla="*/ 977149 w 1825371"/>
              <a:gd name="connsiteY45" fmla="*/ 1225458 h 3047785"/>
              <a:gd name="connsiteX46" fmla="*/ 983019 w 1825371"/>
              <a:gd name="connsiteY46" fmla="*/ 1189902 h 3047785"/>
              <a:gd name="connsiteX47" fmla="*/ 1016158 w 1825371"/>
              <a:gd name="connsiteY47" fmla="*/ 1097041 h 3047785"/>
              <a:gd name="connsiteX48" fmla="*/ 1055513 w 1825371"/>
              <a:gd name="connsiteY48" fmla="*/ 1078055 h 3047785"/>
              <a:gd name="connsiteX49" fmla="*/ 1097628 w 1825371"/>
              <a:gd name="connsiteY49" fmla="*/ 1104290 h 3047785"/>
              <a:gd name="connsiteX50" fmla="*/ 1115579 w 1825371"/>
              <a:gd name="connsiteY50" fmla="*/ 1107743 h 3047785"/>
              <a:gd name="connsiteX51" fmla="*/ 1177026 w 1825371"/>
              <a:gd name="connsiteY51" fmla="*/ 1087375 h 3047785"/>
              <a:gd name="connsiteX52" fmla="*/ 1179787 w 1825371"/>
              <a:gd name="connsiteY52" fmla="*/ 1073913 h 3047785"/>
              <a:gd name="connsiteX53" fmla="*/ 1135255 w 1825371"/>
              <a:gd name="connsiteY53" fmla="*/ 1041117 h 3047785"/>
              <a:gd name="connsiteX54" fmla="*/ 939868 w 1825371"/>
              <a:gd name="connsiteY54" fmla="*/ 883702 h 3047785"/>
              <a:gd name="connsiteX55" fmla="*/ 549783 w 1825371"/>
              <a:gd name="connsiteY55" fmla="*/ 496379 h 3047785"/>
              <a:gd name="connsiteX56" fmla="*/ 40947 w 1825371"/>
              <a:gd name="connsiteY56" fmla="*/ 48990 h 3047785"/>
              <a:gd name="connsiteX57" fmla="*/ 5735 w 1825371"/>
              <a:gd name="connsiteY57" fmla="*/ 17231 h 3047785"/>
              <a:gd name="connsiteX58" fmla="*/ 902 w 1825371"/>
              <a:gd name="connsiteY58" fmla="*/ 4114 h 3047785"/>
              <a:gd name="connsiteX59" fmla="*/ 15747 w 1825371"/>
              <a:gd name="connsiteY59" fmla="*/ 1352 h 3047785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3047785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4685667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97493 w 1825371"/>
              <a:gd name="connsiteY34" fmla="*/ 4685667 h 4705763"/>
              <a:gd name="connsiteX35" fmla="*/ 938419 w 1825371"/>
              <a:gd name="connsiteY35" fmla="*/ 4705763 h 4705763"/>
              <a:gd name="connsiteX36" fmla="*/ 1053441 w 1825371"/>
              <a:gd name="connsiteY36" fmla="*/ 2920082 h 4705763"/>
              <a:gd name="connsiteX37" fmla="*/ 1066213 w 1825371"/>
              <a:gd name="connsiteY37" fmla="*/ 2573839 h 4705763"/>
              <a:gd name="connsiteX38" fmla="*/ 1077951 w 1825371"/>
              <a:gd name="connsiteY38" fmla="*/ 2236916 h 4705763"/>
              <a:gd name="connsiteX39" fmla="*/ 1093485 w 1825371"/>
              <a:gd name="connsiteY39" fmla="*/ 1882733 h 4705763"/>
              <a:gd name="connsiteX40" fmla="*/ 1107983 w 1825371"/>
              <a:gd name="connsiteY40" fmla="*/ 1608293 h 4705763"/>
              <a:gd name="connsiteX41" fmla="*/ 1125245 w 1825371"/>
              <a:gd name="connsiteY41" fmla="*/ 1293464 h 4705763"/>
              <a:gd name="connsiteX42" fmla="*/ 1096247 w 1825371"/>
              <a:gd name="connsiteY42" fmla="*/ 1270681 h 4705763"/>
              <a:gd name="connsiteX43" fmla="*/ 984400 w 1825371"/>
              <a:gd name="connsiteY43" fmla="*/ 1242374 h 4705763"/>
              <a:gd name="connsiteX44" fmla="*/ 977149 w 1825371"/>
              <a:gd name="connsiteY44" fmla="*/ 1225458 h 4705763"/>
              <a:gd name="connsiteX45" fmla="*/ 983019 w 1825371"/>
              <a:gd name="connsiteY45" fmla="*/ 1189902 h 4705763"/>
              <a:gd name="connsiteX46" fmla="*/ 1016158 w 1825371"/>
              <a:gd name="connsiteY46" fmla="*/ 1097041 h 4705763"/>
              <a:gd name="connsiteX47" fmla="*/ 1055513 w 1825371"/>
              <a:gd name="connsiteY47" fmla="*/ 1078055 h 4705763"/>
              <a:gd name="connsiteX48" fmla="*/ 1097628 w 1825371"/>
              <a:gd name="connsiteY48" fmla="*/ 1104290 h 4705763"/>
              <a:gd name="connsiteX49" fmla="*/ 1115579 w 1825371"/>
              <a:gd name="connsiteY49" fmla="*/ 1107743 h 4705763"/>
              <a:gd name="connsiteX50" fmla="*/ 1177026 w 1825371"/>
              <a:gd name="connsiteY50" fmla="*/ 1087375 h 4705763"/>
              <a:gd name="connsiteX51" fmla="*/ 1179787 w 1825371"/>
              <a:gd name="connsiteY51" fmla="*/ 1073913 h 4705763"/>
              <a:gd name="connsiteX52" fmla="*/ 1135255 w 1825371"/>
              <a:gd name="connsiteY52" fmla="*/ 1041117 h 4705763"/>
              <a:gd name="connsiteX53" fmla="*/ 939868 w 1825371"/>
              <a:gd name="connsiteY53" fmla="*/ 883702 h 4705763"/>
              <a:gd name="connsiteX54" fmla="*/ 549783 w 1825371"/>
              <a:gd name="connsiteY54" fmla="*/ 496379 h 4705763"/>
              <a:gd name="connsiteX55" fmla="*/ 40947 w 1825371"/>
              <a:gd name="connsiteY55" fmla="*/ 48990 h 4705763"/>
              <a:gd name="connsiteX56" fmla="*/ 5735 w 1825371"/>
              <a:gd name="connsiteY56" fmla="*/ 17231 h 4705763"/>
              <a:gd name="connsiteX57" fmla="*/ 902 w 1825371"/>
              <a:gd name="connsiteY57" fmla="*/ 4114 h 4705763"/>
              <a:gd name="connsiteX58" fmla="*/ 15747 w 1825371"/>
              <a:gd name="connsiteY58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97493 w 1825371"/>
              <a:gd name="connsiteY33" fmla="*/ 4685667 h 4705763"/>
              <a:gd name="connsiteX34" fmla="*/ 938419 w 1825371"/>
              <a:gd name="connsiteY34" fmla="*/ 4705763 h 4705763"/>
              <a:gd name="connsiteX35" fmla="*/ 1053441 w 1825371"/>
              <a:gd name="connsiteY35" fmla="*/ 2920082 h 4705763"/>
              <a:gd name="connsiteX36" fmla="*/ 1066213 w 1825371"/>
              <a:gd name="connsiteY36" fmla="*/ 2573839 h 4705763"/>
              <a:gd name="connsiteX37" fmla="*/ 1077951 w 1825371"/>
              <a:gd name="connsiteY37" fmla="*/ 2236916 h 4705763"/>
              <a:gd name="connsiteX38" fmla="*/ 1093485 w 1825371"/>
              <a:gd name="connsiteY38" fmla="*/ 1882733 h 4705763"/>
              <a:gd name="connsiteX39" fmla="*/ 1107983 w 1825371"/>
              <a:gd name="connsiteY39" fmla="*/ 1608293 h 4705763"/>
              <a:gd name="connsiteX40" fmla="*/ 1125245 w 1825371"/>
              <a:gd name="connsiteY40" fmla="*/ 1293464 h 4705763"/>
              <a:gd name="connsiteX41" fmla="*/ 1096247 w 1825371"/>
              <a:gd name="connsiteY41" fmla="*/ 1270681 h 4705763"/>
              <a:gd name="connsiteX42" fmla="*/ 984400 w 1825371"/>
              <a:gd name="connsiteY42" fmla="*/ 1242374 h 4705763"/>
              <a:gd name="connsiteX43" fmla="*/ 977149 w 1825371"/>
              <a:gd name="connsiteY43" fmla="*/ 1225458 h 4705763"/>
              <a:gd name="connsiteX44" fmla="*/ 983019 w 1825371"/>
              <a:gd name="connsiteY44" fmla="*/ 1189902 h 4705763"/>
              <a:gd name="connsiteX45" fmla="*/ 1016158 w 1825371"/>
              <a:gd name="connsiteY45" fmla="*/ 1097041 h 4705763"/>
              <a:gd name="connsiteX46" fmla="*/ 1055513 w 1825371"/>
              <a:gd name="connsiteY46" fmla="*/ 1078055 h 4705763"/>
              <a:gd name="connsiteX47" fmla="*/ 1097628 w 1825371"/>
              <a:gd name="connsiteY47" fmla="*/ 1104290 h 4705763"/>
              <a:gd name="connsiteX48" fmla="*/ 1115579 w 1825371"/>
              <a:gd name="connsiteY48" fmla="*/ 1107743 h 4705763"/>
              <a:gd name="connsiteX49" fmla="*/ 1177026 w 1825371"/>
              <a:gd name="connsiteY49" fmla="*/ 1087375 h 4705763"/>
              <a:gd name="connsiteX50" fmla="*/ 1179787 w 1825371"/>
              <a:gd name="connsiteY50" fmla="*/ 1073913 h 4705763"/>
              <a:gd name="connsiteX51" fmla="*/ 1135255 w 1825371"/>
              <a:gd name="connsiteY51" fmla="*/ 1041117 h 4705763"/>
              <a:gd name="connsiteX52" fmla="*/ 939868 w 1825371"/>
              <a:gd name="connsiteY52" fmla="*/ 883702 h 4705763"/>
              <a:gd name="connsiteX53" fmla="*/ 549783 w 1825371"/>
              <a:gd name="connsiteY53" fmla="*/ 496379 h 4705763"/>
              <a:gd name="connsiteX54" fmla="*/ 40947 w 1825371"/>
              <a:gd name="connsiteY54" fmla="*/ 48990 h 4705763"/>
              <a:gd name="connsiteX55" fmla="*/ 5735 w 1825371"/>
              <a:gd name="connsiteY55" fmla="*/ 17231 h 4705763"/>
              <a:gd name="connsiteX56" fmla="*/ 902 w 1825371"/>
              <a:gd name="connsiteY56" fmla="*/ 4114 h 4705763"/>
              <a:gd name="connsiteX57" fmla="*/ 15747 w 1825371"/>
              <a:gd name="connsiteY57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97493 w 1825371"/>
              <a:gd name="connsiteY32" fmla="*/ 4685667 h 4705763"/>
              <a:gd name="connsiteX33" fmla="*/ 938419 w 1825371"/>
              <a:gd name="connsiteY33" fmla="*/ 4705763 h 4705763"/>
              <a:gd name="connsiteX34" fmla="*/ 1053441 w 1825371"/>
              <a:gd name="connsiteY34" fmla="*/ 2920082 h 4705763"/>
              <a:gd name="connsiteX35" fmla="*/ 1066213 w 1825371"/>
              <a:gd name="connsiteY35" fmla="*/ 2573839 h 4705763"/>
              <a:gd name="connsiteX36" fmla="*/ 1077951 w 1825371"/>
              <a:gd name="connsiteY36" fmla="*/ 2236916 h 4705763"/>
              <a:gd name="connsiteX37" fmla="*/ 1093485 w 1825371"/>
              <a:gd name="connsiteY37" fmla="*/ 1882733 h 4705763"/>
              <a:gd name="connsiteX38" fmla="*/ 1107983 w 1825371"/>
              <a:gd name="connsiteY38" fmla="*/ 1608293 h 4705763"/>
              <a:gd name="connsiteX39" fmla="*/ 1125245 w 1825371"/>
              <a:gd name="connsiteY39" fmla="*/ 1293464 h 4705763"/>
              <a:gd name="connsiteX40" fmla="*/ 1096247 w 1825371"/>
              <a:gd name="connsiteY40" fmla="*/ 1270681 h 4705763"/>
              <a:gd name="connsiteX41" fmla="*/ 984400 w 1825371"/>
              <a:gd name="connsiteY41" fmla="*/ 1242374 h 4705763"/>
              <a:gd name="connsiteX42" fmla="*/ 977149 w 1825371"/>
              <a:gd name="connsiteY42" fmla="*/ 1225458 h 4705763"/>
              <a:gd name="connsiteX43" fmla="*/ 983019 w 1825371"/>
              <a:gd name="connsiteY43" fmla="*/ 1189902 h 4705763"/>
              <a:gd name="connsiteX44" fmla="*/ 1016158 w 1825371"/>
              <a:gd name="connsiteY44" fmla="*/ 1097041 h 4705763"/>
              <a:gd name="connsiteX45" fmla="*/ 1055513 w 1825371"/>
              <a:gd name="connsiteY45" fmla="*/ 1078055 h 4705763"/>
              <a:gd name="connsiteX46" fmla="*/ 1097628 w 1825371"/>
              <a:gd name="connsiteY46" fmla="*/ 1104290 h 4705763"/>
              <a:gd name="connsiteX47" fmla="*/ 1115579 w 1825371"/>
              <a:gd name="connsiteY47" fmla="*/ 1107743 h 4705763"/>
              <a:gd name="connsiteX48" fmla="*/ 1177026 w 1825371"/>
              <a:gd name="connsiteY48" fmla="*/ 1087375 h 4705763"/>
              <a:gd name="connsiteX49" fmla="*/ 1179787 w 1825371"/>
              <a:gd name="connsiteY49" fmla="*/ 1073913 h 4705763"/>
              <a:gd name="connsiteX50" fmla="*/ 1135255 w 1825371"/>
              <a:gd name="connsiteY50" fmla="*/ 1041117 h 4705763"/>
              <a:gd name="connsiteX51" fmla="*/ 939868 w 1825371"/>
              <a:gd name="connsiteY51" fmla="*/ 883702 h 4705763"/>
              <a:gd name="connsiteX52" fmla="*/ 549783 w 1825371"/>
              <a:gd name="connsiteY52" fmla="*/ 496379 h 4705763"/>
              <a:gd name="connsiteX53" fmla="*/ 40947 w 1825371"/>
              <a:gd name="connsiteY53" fmla="*/ 48990 h 4705763"/>
              <a:gd name="connsiteX54" fmla="*/ 5735 w 1825371"/>
              <a:gd name="connsiteY54" fmla="*/ 17231 h 4705763"/>
              <a:gd name="connsiteX55" fmla="*/ 902 w 1825371"/>
              <a:gd name="connsiteY55" fmla="*/ 4114 h 4705763"/>
              <a:gd name="connsiteX56" fmla="*/ 15747 w 1825371"/>
              <a:gd name="connsiteY56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07983 w 1825371"/>
              <a:gd name="connsiteY37" fmla="*/ 1608293 h 4705763"/>
              <a:gd name="connsiteX38" fmla="*/ 1125245 w 1825371"/>
              <a:gd name="connsiteY38" fmla="*/ 1293464 h 4705763"/>
              <a:gd name="connsiteX39" fmla="*/ 1096247 w 1825371"/>
              <a:gd name="connsiteY39" fmla="*/ 1270681 h 4705763"/>
              <a:gd name="connsiteX40" fmla="*/ 984400 w 1825371"/>
              <a:gd name="connsiteY40" fmla="*/ 1242374 h 4705763"/>
              <a:gd name="connsiteX41" fmla="*/ 977149 w 1825371"/>
              <a:gd name="connsiteY41" fmla="*/ 1225458 h 4705763"/>
              <a:gd name="connsiteX42" fmla="*/ 983019 w 1825371"/>
              <a:gd name="connsiteY42" fmla="*/ 1189902 h 4705763"/>
              <a:gd name="connsiteX43" fmla="*/ 1016158 w 1825371"/>
              <a:gd name="connsiteY43" fmla="*/ 1097041 h 4705763"/>
              <a:gd name="connsiteX44" fmla="*/ 1055513 w 1825371"/>
              <a:gd name="connsiteY44" fmla="*/ 1078055 h 4705763"/>
              <a:gd name="connsiteX45" fmla="*/ 1097628 w 1825371"/>
              <a:gd name="connsiteY45" fmla="*/ 1104290 h 4705763"/>
              <a:gd name="connsiteX46" fmla="*/ 1115579 w 1825371"/>
              <a:gd name="connsiteY46" fmla="*/ 1107743 h 4705763"/>
              <a:gd name="connsiteX47" fmla="*/ 1177026 w 1825371"/>
              <a:gd name="connsiteY47" fmla="*/ 1087375 h 4705763"/>
              <a:gd name="connsiteX48" fmla="*/ 1179787 w 1825371"/>
              <a:gd name="connsiteY48" fmla="*/ 1073913 h 4705763"/>
              <a:gd name="connsiteX49" fmla="*/ 1135255 w 1825371"/>
              <a:gd name="connsiteY49" fmla="*/ 1041117 h 4705763"/>
              <a:gd name="connsiteX50" fmla="*/ 939868 w 1825371"/>
              <a:gd name="connsiteY50" fmla="*/ 883702 h 4705763"/>
              <a:gd name="connsiteX51" fmla="*/ 549783 w 1825371"/>
              <a:gd name="connsiteY51" fmla="*/ 496379 h 4705763"/>
              <a:gd name="connsiteX52" fmla="*/ 40947 w 1825371"/>
              <a:gd name="connsiteY52" fmla="*/ 48990 h 4705763"/>
              <a:gd name="connsiteX53" fmla="*/ 5735 w 1825371"/>
              <a:gd name="connsiteY53" fmla="*/ 17231 h 4705763"/>
              <a:gd name="connsiteX54" fmla="*/ 902 w 1825371"/>
              <a:gd name="connsiteY54" fmla="*/ 4114 h 4705763"/>
              <a:gd name="connsiteX55" fmla="*/ 15747 w 1825371"/>
              <a:gd name="connsiteY55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25245 w 1825371"/>
              <a:gd name="connsiteY37" fmla="*/ 1293464 h 4705763"/>
              <a:gd name="connsiteX38" fmla="*/ 1096247 w 1825371"/>
              <a:gd name="connsiteY38" fmla="*/ 1270681 h 4705763"/>
              <a:gd name="connsiteX39" fmla="*/ 984400 w 1825371"/>
              <a:gd name="connsiteY39" fmla="*/ 1242374 h 4705763"/>
              <a:gd name="connsiteX40" fmla="*/ 977149 w 1825371"/>
              <a:gd name="connsiteY40" fmla="*/ 1225458 h 4705763"/>
              <a:gd name="connsiteX41" fmla="*/ 983019 w 1825371"/>
              <a:gd name="connsiteY41" fmla="*/ 1189902 h 4705763"/>
              <a:gd name="connsiteX42" fmla="*/ 1016158 w 1825371"/>
              <a:gd name="connsiteY42" fmla="*/ 1097041 h 4705763"/>
              <a:gd name="connsiteX43" fmla="*/ 1055513 w 1825371"/>
              <a:gd name="connsiteY43" fmla="*/ 1078055 h 4705763"/>
              <a:gd name="connsiteX44" fmla="*/ 1097628 w 1825371"/>
              <a:gd name="connsiteY44" fmla="*/ 1104290 h 4705763"/>
              <a:gd name="connsiteX45" fmla="*/ 1115579 w 1825371"/>
              <a:gd name="connsiteY45" fmla="*/ 1107743 h 4705763"/>
              <a:gd name="connsiteX46" fmla="*/ 1177026 w 1825371"/>
              <a:gd name="connsiteY46" fmla="*/ 1087375 h 4705763"/>
              <a:gd name="connsiteX47" fmla="*/ 1179787 w 1825371"/>
              <a:gd name="connsiteY47" fmla="*/ 1073913 h 4705763"/>
              <a:gd name="connsiteX48" fmla="*/ 1135255 w 1825371"/>
              <a:gd name="connsiteY48" fmla="*/ 1041117 h 4705763"/>
              <a:gd name="connsiteX49" fmla="*/ 939868 w 1825371"/>
              <a:gd name="connsiteY49" fmla="*/ 883702 h 4705763"/>
              <a:gd name="connsiteX50" fmla="*/ 549783 w 1825371"/>
              <a:gd name="connsiteY50" fmla="*/ 496379 h 4705763"/>
              <a:gd name="connsiteX51" fmla="*/ 40947 w 1825371"/>
              <a:gd name="connsiteY51" fmla="*/ 48990 h 4705763"/>
              <a:gd name="connsiteX52" fmla="*/ 5735 w 1825371"/>
              <a:gd name="connsiteY52" fmla="*/ 17231 h 4705763"/>
              <a:gd name="connsiteX53" fmla="*/ 902 w 1825371"/>
              <a:gd name="connsiteY53" fmla="*/ 4114 h 4705763"/>
              <a:gd name="connsiteX54" fmla="*/ 15747 w 1825371"/>
              <a:gd name="connsiteY54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125245 w 1825371"/>
              <a:gd name="connsiteY36" fmla="*/ 1293464 h 4705763"/>
              <a:gd name="connsiteX37" fmla="*/ 1096247 w 1825371"/>
              <a:gd name="connsiteY37" fmla="*/ 1270681 h 4705763"/>
              <a:gd name="connsiteX38" fmla="*/ 984400 w 1825371"/>
              <a:gd name="connsiteY38" fmla="*/ 1242374 h 4705763"/>
              <a:gd name="connsiteX39" fmla="*/ 977149 w 1825371"/>
              <a:gd name="connsiteY39" fmla="*/ 1225458 h 4705763"/>
              <a:gd name="connsiteX40" fmla="*/ 983019 w 1825371"/>
              <a:gd name="connsiteY40" fmla="*/ 1189902 h 4705763"/>
              <a:gd name="connsiteX41" fmla="*/ 1016158 w 1825371"/>
              <a:gd name="connsiteY41" fmla="*/ 1097041 h 4705763"/>
              <a:gd name="connsiteX42" fmla="*/ 1055513 w 1825371"/>
              <a:gd name="connsiteY42" fmla="*/ 1078055 h 4705763"/>
              <a:gd name="connsiteX43" fmla="*/ 1097628 w 1825371"/>
              <a:gd name="connsiteY43" fmla="*/ 1104290 h 4705763"/>
              <a:gd name="connsiteX44" fmla="*/ 1115579 w 1825371"/>
              <a:gd name="connsiteY44" fmla="*/ 1107743 h 4705763"/>
              <a:gd name="connsiteX45" fmla="*/ 1177026 w 1825371"/>
              <a:gd name="connsiteY45" fmla="*/ 1087375 h 4705763"/>
              <a:gd name="connsiteX46" fmla="*/ 1179787 w 1825371"/>
              <a:gd name="connsiteY46" fmla="*/ 1073913 h 4705763"/>
              <a:gd name="connsiteX47" fmla="*/ 1135255 w 1825371"/>
              <a:gd name="connsiteY47" fmla="*/ 1041117 h 4705763"/>
              <a:gd name="connsiteX48" fmla="*/ 939868 w 1825371"/>
              <a:gd name="connsiteY48" fmla="*/ 883702 h 4705763"/>
              <a:gd name="connsiteX49" fmla="*/ 549783 w 1825371"/>
              <a:gd name="connsiteY49" fmla="*/ 496379 h 4705763"/>
              <a:gd name="connsiteX50" fmla="*/ 40947 w 1825371"/>
              <a:gd name="connsiteY50" fmla="*/ 48990 h 4705763"/>
              <a:gd name="connsiteX51" fmla="*/ 5735 w 1825371"/>
              <a:gd name="connsiteY51" fmla="*/ 17231 h 4705763"/>
              <a:gd name="connsiteX52" fmla="*/ 902 w 1825371"/>
              <a:gd name="connsiteY52" fmla="*/ 4114 h 4705763"/>
              <a:gd name="connsiteX53" fmla="*/ 15747 w 1825371"/>
              <a:gd name="connsiteY53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125245 w 1825371"/>
              <a:gd name="connsiteY35" fmla="*/ 1293464 h 4705763"/>
              <a:gd name="connsiteX36" fmla="*/ 1096247 w 1825371"/>
              <a:gd name="connsiteY36" fmla="*/ 1270681 h 4705763"/>
              <a:gd name="connsiteX37" fmla="*/ 984400 w 1825371"/>
              <a:gd name="connsiteY37" fmla="*/ 1242374 h 4705763"/>
              <a:gd name="connsiteX38" fmla="*/ 977149 w 1825371"/>
              <a:gd name="connsiteY38" fmla="*/ 1225458 h 4705763"/>
              <a:gd name="connsiteX39" fmla="*/ 983019 w 1825371"/>
              <a:gd name="connsiteY39" fmla="*/ 1189902 h 4705763"/>
              <a:gd name="connsiteX40" fmla="*/ 1016158 w 1825371"/>
              <a:gd name="connsiteY40" fmla="*/ 1097041 h 4705763"/>
              <a:gd name="connsiteX41" fmla="*/ 1055513 w 1825371"/>
              <a:gd name="connsiteY41" fmla="*/ 1078055 h 4705763"/>
              <a:gd name="connsiteX42" fmla="*/ 1097628 w 1825371"/>
              <a:gd name="connsiteY42" fmla="*/ 1104290 h 4705763"/>
              <a:gd name="connsiteX43" fmla="*/ 1115579 w 1825371"/>
              <a:gd name="connsiteY43" fmla="*/ 1107743 h 4705763"/>
              <a:gd name="connsiteX44" fmla="*/ 1177026 w 1825371"/>
              <a:gd name="connsiteY44" fmla="*/ 1087375 h 4705763"/>
              <a:gd name="connsiteX45" fmla="*/ 1179787 w 1825371"/>
              <a:gd name="connsiteY45" fmla="*/ 1073913 h 4705763"/>
              <a:gd name="connsiteX46" fmla="*/ 1135255 w 1825371"/>
              <a:gd name="connsiteY46" fmla="*/ 1041117 h 4705763"/>
              <a:gd name="connsiteX47" fmla="*/ 939868 w 1825371"/>
              <a:gd name="connsiteY47" fmla="*/ 883702 h 4705763"/>
              <a:gd name="connsiteX48" fmla="*/ 549783 w 1825371"/>
              <a:gd name="connsiteY48" fmla="*/ 496379 h 4705763"/>
              <a:gd name="connsiteX49" fmla="*/ 40947 w 1825371"/>
              <a:gd name="connsiteY49" fmla="*/ 48990 h 4705763"/>
              <a:gd name="connsiteX50" fmla="*/ 5735 w 1825371"/>
              <a:gd name="connsiteY50" fmla="*/ 17231 h 4705763"/>
              <a:gd name="connsiteX51" fmla="*/ 902 w 1825371"/>
              <a:gd name="connsiteY51" fmla="*/ 4114 h 4705763"/>
              <a:gd name="connsiteX52" fmla="*/ 15747 w 1825371"/>
              <a:gd name="connsiteY52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125245 w 1825371"/>
              <a:gd name="connsiteY34" fmla="*/ 1293464 h 4705763"/>
              <a:gd name="connsiteX35" fmla="*/ 1096247 w 1825371"/>
              <a:gd name="connsiteY35" fmla="*/ 1270681 h 4705763"/>
              <a:gd name="connsiteX36" fmla="*/ 984400 w 1825371"/>
              <a:gd name="connsiteY36" fmla="*/ 1242374 h 4705763"/>
              <a:gd name="connsiteX37" fmla="*/ 977149 w 1825371"/>
              <a:gd name="connsiteY37" fmla="*/ 1225458 h 4705763"/>
              <a:gd name="connsiteX38" fmla="*/ 983019 w 1825371"/>
              <a:gd name="connsiteY38" fmla="*/ 1189902 h 4705763"/>
              <a:gd name="connsiteX39" fmla="*/ 1016158 w 1825371"/>
              <a:gd name="connsiteY39" fmla="*/ 1097041 h 4705763"/>
              <a:gd name="connsiteX40" fmla="*/ 1055513 w 1825371"/>
              <a:gd name="connsiteY40" fmla="*/ 1078055 h 4705763"/>
              <a:gd name="connsiteX41" fmla="*/ 1097628 w 1825371"/>
              <a:gd name="connsiteY41" fmla="*/ 1104290 h 4705763"/>
              <a:gd name="connsiteX42" fmla="*/ 1115579 w 1825371"/>
              <a:gd name="connsiteY42" fmla="*/ 1107743 h 4705763"/>
              <a:gd name="connsiteX43" fmla="*/ 1177026 w 1825371"/>
              <a:gd name="connsiteY43" fmla="*/ 1087375 h 4705763"/>
              <a:gd name="connsiteX44" fmla="*/ 1179787 w 1825371"/>
              <a:gd name="connsiteY44" fmla="*/ 1073913 h 4705763"/>
              <a:gd name="connsiteX45" fmla="*/ 1135255 w 1825371"/>
              <a:gd name="connsiteY45" fmla="*/ 1041117 h 4705763"/>
              <a:gd name="connsiteX46" fmla="*/ 939868 w 1825371"/>
              <a:gd name="connsiteY46" fmla="*/ 883702 h 4705763"/>
              <a:gd name="connsiteX47" fmla="*/ 549783 w 1825371"/>
              <a:gd name="connsiteY47" fmla="*/ 496379 h 4705763"/>
              <a:gd name="connsiteX48" fmla="*/ 40947 w 1825371"/>
              <a:gd name="connsiteY48" fmla="*/ 48990 h 4705763"/>
              <a:gd name="connsiteX49" fmla="*/ 5735 w 1825371"/>
              <a:gd name="connsiteY49" fmla="*/ 17231 h 4705763"/>
              <a:gd name="connsiteX50" fmla="*/ 902 w 1825371"/>
              <a:gd name="connsiteY50" fmla="*/ 4114 h 4705763"/>
              <a:gd name="connsiteX51" fmla="*/ 15747 w 1825371"/>
              <a:gd name="connsiteY51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125245 w 1825371"/>
              <a:gd name="connsiteY33" fmla="*/ 1293464 h 4705763"/>
              <a:gd name="connsiteX34" fmla="*/ 1096247 w 1825371"/>
              <a:gd name="connsiteY34" fmla="*/ 1270681 h 4705763"/>
              <a:gd name="connsiteX35" fmla="*/ 984400 w 1825371"/>
              <a:gd name="connsiteY35" fmla="*/ 1242374 h 4705763"/>
              <a:gd name="connsiteX36" fmla="*/ 977149 w 1825371"/>
              <a:gd name="connsiteY36" fmla="*/ 1225458 h 4705763"/>
              <a:gd name="connsiteX37" fmla="*/ 983019 w 1825371"/>
              <a:gd name="connsiteY37" fmla="*/ 1189902 h 4705763"/>
              <a:gd name="connsiteX38" fmla="*/ 1016158 w 1825371"/>
              <a:gd name="connsiteY38" fmla="*/ 1097041 h 4705763"/>
              <a:gd name="connsiteX39" fmla="*/ 1055513 w 1825371"/>
              <a:gd name="connsiteY39" fmla="*/ 1078055 h 4705763"/>
              <a:gd name="connsiteX40" fmla="*/ 1097628 w 1825371"/>
              <a:gd name="connsiteY40" fmla="*/ 1104290 h 4705763"/>
              <a:gd name="connsiteX41" fmla="*/ 1115579 w 1825371"/>
              <a:gd name="connsiteY41" fmla="*/ 1107743 h 4705763"/>
              <a:gd name="connsiteX42" fmla="*/ 1177026 w 1825371"/>
              <a:gd name="connsiteY42" fmla="*/ 1087375 h 4705763"/>
              <a:gd name="connsiteX43" fmla="*/ 1179787 w 1825371"/>
              <a:gd name="connsiteY43" fmla="*/ 1073913 h 4705763"/>
              <a:gd name="connsiteX44" fmla="*/ 1135255 w 1825371"/>
              <a:gd name="connsiteY44" fmla="*/ 1041117 h 4705763"/>
              <a:gd name="connsiteX45" fmla="*/ 939868 w 1825371"/>
              <a:gd name="connsiteY45" fmla="*/ 883702 h 4705763"/>
              <a:gd name="connsiteX46" fmla="*/ 549783 w 1825371"/>
              <a:gd name="connsiteY46" fmla="*/ 496379 h 4705763"/>
              <a:gd name="connsiteX47" fmla="*/ 40947 w 1825371"/>
              <a:gd name="connsiteY47" fmla="*/ 48990 h 4705763"/>
              <a:gd name="connsiteX48" fmla="*/ 5735 w 1825371"/>
              <a:gd name="connsiteY48" fmla="*/ 17231 h 4705763"/>
              <a:gd name="connsiteX49" fmla="*/ 902 w 1825371"/>
              <a:gd name="connsiteY49" fmla="*/ 4114 h 4705763"/>
              <a:gd name="connsiteX50" fmla="*/ 15747 w 1825371"/>
              <a:gd name="connsiteY50" fmla="*/ 1352 h 4705763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97493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17106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78613 w 1825371"/>
              <a:gd name="connsiteY32" fmla="*/ 4685667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825371" h="4705764">
                <a:moveTo>
                  <a:pt x="15747" y="1352"/>
                </a:moveTo>
                <a:cubicBezTo>
                  <a:pt x="40601" y="7565"/>
                  <a:pt x="63040" y="19648"/>
                  <a:pt x="83062" y="34837"/>
                </a:cubicBezTo>
                <a:cubicBezTo>
                  <a:pt x="383392" y="265435"/>
                  <a:pt x="679236" y="502594"/>
                  <a:pt x="961270" y="755975"/>
                </a:cubicBezTo>
                <a:cubicBezTo>
                  <a:pt x="1053096" y="838826"/>
                  <a:pt x="1146302" y="919949"/>
                  <a:pt x="1239162" y="1001764"/>
                </a:cubicBezTo>
                <a:cubicBezTo>
                  <a:pt x="1250209" y="1011775"/>
                  <a:pt x="1262636" y="1020060"/>
                  <a:pt x="1276445" y="1025928"/>
                </a:cubicBezTo>
                <a:cubicBezTo>
                  <a:pt x="1296466" y="1034213"/>
                  <a:pt x="1308204" y="1030070"/>
                  <a:pt x="1316489" y="1009704"/>
                </a:cubicBezTo>
                <a:cubicBezTo>
                  <a:pt x="1325119" y="988991"/>
                  <a:pt x="1335821" y="968968"/>
                  <a:pt x="1345141" y="948602"/>
                </a:cubicBezTo>
                <a:cubicBezTo>
                  <a:pt x="1359640" y="917188"/>
                  <a:pt x="1382079" y="892679"/>
                  <a:pt x="1407624" y="869894"/>
                </a:cubicBezTo>
                <a:cubicBezTo>
                  <a:pt x="1517055" y="771511"/>
                  <a:pt x="1634081" y="682447"/>
                  <a:pt x="1749379" y="590967"/>
                </a:cubicBezTo>
                <a:cubicBezTo>
                  <a:pt x="1768711" y="575432"/>
                  <a:pt x="1788043" y="559898"/>
                  <a:pt x="1808066" y="545399"/>
                </a:cubicBezTo>
                <a:cubicBezTo>
                  <a:pt x="1819802" y="536769"/>
                  <a:pt x="1824634" y="539875"/>
                  <a:pt x="1825326" y="554375"/>
                </a:cubicBezTo>
                <a:cubicBezTo>
                  <a:pt x="1826015" y="568528"/>
                  <a:pt x="1818766" y="579575"/>
                  <a:pt x="1811172" y="590277"/>
                </a:cubicBezTo>
                <a:cubicBezTo>
                  <a:pt x="1783900" y="628594"/>
                  <a:pt x="1751451" y="662770"/>
                  <a:pt x="1721073" y="698326"/>
                </a:cubicBezTo>
                <a:cubicBezTo>
                  <a:pt x="1613023" y="825017"/>
                  <a:pt x="1503592" y="950328"/>
                  <a:pt x="1385877" y="1068389"/>
                </a:cubicBezTo>
                <a:cubicBezTo>
                  <a:pt x="1376900" y="1077364"/>
                  <a:pt x="1378626" y="1088411"/>
                  <a:pt x="1376211" y="1098421"/>
                </a:cubicBezTo>
                <a:cubicBezTo>
                  <a:pt x="1373449" y="1111885"/>
                  <a:pt x="1370342" y="1124658"/>
                  <a:pt x="1361366" y="1135359"/>
                </a:cubicBezTo>
                <a:cubicBezTo>
                  <a:pt x="1352736" y="1145370"/>
                  <a:pt x="1352736" y="1157798"/>
                  <a:pt x="1355153" y="1169879"/>
                </a:cubicBezTo>
                <a:cubicBezTo>
                  <a:pt x="1369651" y="1242374"/>
                  <a:pt x="1391054" y="1312796"/>
                  <a:pt x="1409696" y="1384253"/>
                </a:cubicBezTo>
                <a:cubicBezTo>
                  <a:pt x="1440764" y="1505076"/>
                  <a:pt x="1484260" y="1622102"/>
                  <a:pt x="1524994" y="1739817"/>
                </a:cubicBezTo>
                <a:cubicBezTo>
                  <a:pt x="1577466" y="1890674"/>
                  <a:pt x="1615785" y="2046016"/>
                  <a:pt x="1659971" y="2199288"/>
                </a:cubicBezTo>
                <a:cubicBezTo>
                  <a:pt x="1707264" y="2363607"/>
                  <a:pt x="1746273" y="2529998"/>
                  <a:pt x="1782864" y="2697077"/>
                </a:cubicBezTo>
                <a:cubicBezTo>
                  <a:pt x="1788043" y="2720207"/>
                  <a:pt x="1790460" y="2744026"/>
                  <a:pt x="1794257" y="2767845"/>
                </a:cubicBezTo>
                <a:cubicBezTo>
                  <a:pt x="1794947" y="2771643"/>
                  <a:pt x="1797364" y="2776822"/>
                  <a:pt x="1791840" y="2778202"/>
                </a:cubicBezTo>
                <a:cubicBezTo>
                  <a:pt x="1786662" y="2779583"/>
                  <a:pt x="1785626" y="2774405"/>
                  <a:pt x="1784245" y="2770607"/>
                </a:cubicBezTo>
                <a:cubicBezTo>
                  <a:pt x="1770437" y="2734360"/>
                  <a:pt x="1756975" y="2698113"/>
                  <a:pt x="1746617" y="2660831"/>
                </a:cubicBezTo>
                <a:cubicBezTo>
                  <a:pt x="1673779" y="2397784"/>
                  <a:pt x="1595762" y="2136116"/>
                  <a:pt x="1513602" y="1875484"/>
                </a:cubicBezTo>
                <a:cubicBezTo>
                  <a:pt x="1448704" y="1670431"/>
                  <a:pt x="1380007" y="1466759"/>
                  <a:pt x="1297158" y="1267919"/>
                </a:cubicBezTo>
                <a:cubicBezTo>
                  <a:pt x="1289909" y="1251004"/>
                  <a:pt x="1282659" y="1234089"/>
                  <a:pt x="1275064" y="1217173"/>
                </a:cubicBezTo>
                <a:cubicBezTo>
                  <a:pt x="1269541" y="1205436"/>
                  <a:pt x="1260911" y="1191628"/>
                  <a:pt x="1248483" y="1193353"/>
                </a:cubicBezTo>
                <a:cubicBezTo>
                  <a:pt x="1238128" y="1194734"/>
                  <a:pt x="1235711" y="1211649"/>
                  <a:pt x="1232949" y="1222351"/>
                </a:cubicBezTo>
                <a:cubicBezTo>
                  <a:pt x="1228115" y="1242374"/>
                  <a:pt x="1229843" y="1262740"/>
                  <a:pt x="1230877" y="1283108"/>
                </a:cubicBezTo>
                <a:cubicBezTo>
                  <a:pt x="1226287" y="2417294"/>
                  <a:pt x="1231744" y="3571578"/>
                  <a:pt x="1227154" y="4705764"/>
                </a:cubicBezTo>
                <a:lnTo>
                  <a:pt x="998710" y="4695715"/>
                </a:lnTo>
                <a:cubicBezTo>
                  <a:pt x="1020244" y="4110251"/>
                  <a:pt x="1098940" y="1865978"/>
                  <a:pt x="1125245" y="1293464"/>
                </a:cubicBezTo>
                <a:cubicBezTo>
                  <a:pt x="1126970" y="1262740"/>
                  <a:pt x="1124553" y="1258943"/>
                  <a:pt x="1096247" y="1270681"/>
                </a:cubicBezTo>
                <a:cubicBezTo>
                  <a:pt x="1050679" y="1289666"/>
                  <a:pt x="1018575" y="1263776"/>
                  <a:pt x="984400" y="1242374"/>
                </a:cubicBezTo>
                <a:cubicBezTo>
                  <a:pt x="979221" y="1238921"/>
                  <a:pt x="977841" y="1232017"/>
                  <a:pt x="977149" y="1225458"/>
                </a:cubicBezTo>
                <a:cubicBezTo>
                  <a:pt x="976115" y="1213030"/>
                  <a:pt x="978530" y="1200949"/>
                  <a:pt x="983019" y="1189902"/>
                </a:cubicBezTo>
                <a:cubicBezTo>
                  <a:pt x="995792" y="1159523"/>
                  <a:pt x="1005457" y="1128109"/>
                  <a:pt x="1016158" y="1097041"/>
                </a:cubicBezTo>
                <a:cubicBezTo>
                  <a:pt x="1022717" y="1078055"/>
                  <a:pt x="1036181" y="1071841"/>
                  <a:pt x="1055513" y="1078055"/>
                </a:cubicBezTo>
                <a:cubicBezTo>
                  <a:pt x="1071737" y="1082887"/>
                  <a:pt x="1084855" y="1093934"/>
                  <a:pt x="1097628" y="1104290"/>
                </a:cubicBezTo>
                <a:cubicBezTo>
                  <a:pt x="1103496" y="1108779"/>
                  <a:pt x="1107983" y="1110504"/>
                  <a:pt x="1115579" y="1107743"/>
                </a:cubicBezTo>
                <a:cubicBezTo>
                  <a:pt x="1135945" y="1100147"/>
                  <a:pt x="1156313" y="1093589"/>
                  <a:pt x="1177026" y="1087375"/>
                </a:cubicBezTo>
                <a:cubicBezTo>
                  <a:pt x="1187726" y="1084268"/>
                  <a:pt x="1185655" y="1080126"/>
                  <a:pt x="1179787" y="1073913"/>
                </a:cubicBezTo>
                <a:cubicBezTo>
                  <a:pt x="1166668" y="1060449"/>
                  <a:pt x="1151134" y="1050438"/>
                  <a:pt x="1135255" y="1041117"/>
                </a:cubicBezTo>
                <a:cubicBezTo>
                  <a:pt x="1062417" y="998311"/>
                  <a:pt x="998207" y="944460"/>
                  <a:pt x="939868" y="883702"/>
                </a:cubicBezTo>
                <a:cubicBezTo>
                  <a:pt x="813177" y="751488"/>
                  <a:pt x="683379" y="622035"/>
                  <a:pt x="549783" y="496379"/>
                </a:cubicBezTo>
                <a:cubicBezTo>
                  <a:pt x="385809" y="341382"/>
                  <a:pt x="211479" y="197084"/>
                  <a:pt x="40947" y="48990"/>
                </a:cubicBezTo>
                <a:cubicBezTo>
                  <a:pt x="28864" y="38635"/>
                  <a:pt x="17472" y="27933"/>
                  <a:pt x="5735" y="17231"/>
                </a:cubicBezTo>
                <a:cubicBezTo>
                  <a:pt x="2283" y="13780"/>
                  <a:pt x="-1859" y="9292"/>
                  <a:pt x="902" y="4114"/>
                </a:cubicBezTo>
                <a:cubicBezTo>
                  <a:pt x="4009" y="-1755"/>
                  <a:pt x="10568" y="-29"/>
                  <a:pt x="15747" y="1352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226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="" xmlns:a16="http://schemas.microsoft.com/office/drawing/2014/main" id="{1FCEF7E4-8494-44BA-9495-9F967125937F}"/>
              </a:ext>
            </a:extLst>
          </p:cNvPr>
          <p:cNvSpPr/>
          <p:nvPr userDrawn="1"/>
        </p:nvSpPr>
        <p:spPr>
          <a:xfrm>
            <a:off x="67749" y="4642338"/>
            <a:ext cx="874123" cy="2253468"/>
          </a:xfrm>
          <a:custGeom>
            <a:avLst/>
            <a:gdLst>
              <a:gd name="connsiteX0" fmla="*/ 15747 w 1825371"/>
              <a:gd name="connsiteY0" fmla="*/ 1352 h 3047785"/>
              <a:gd name="connsiteX1" fmla="*/ 83062 w 1825371"/>
              <a:gd name="connsiteY1" fmla="*/ 34837 h 3047785"/>
              <a:gd name="connsiteX2" fmla="*/ 961270 w 1825371"/>
              <a:gd name="connsiteY2" fmla="*/ 755975 h 3047785"/>
              <a:gd name="connsiteX3" fmla="*/ 1239162 w 1825371"/>
              <a:gd name="connsiteY3" fmla="*/ 1001764 h 3047785"/>
              <a:gd name="connsiteX4" fmla="*/ 1276445 w 1825371"/>
              <a:gd name="connsiteY4" fmla="*/ 1025928 h 3047785"/>
              <a:gd name="connsiteX5" fmla="*/ 1316489 w 1825371"/>
              <a:gd name="connsiteY5" fmla="*/ 1009704 h 3047785"/>
              <a:gd name="connsiteX6" fmla="*/ 1345141 w 1825371"/>
              <a:gd name="connsiteY6" fmla="*/ 948602 h 3047785"/>
              <a:gd name="connsiteX7" fmla="*/ 1407624 w 1825371"/>
              <a:gd name="connsiteY7" fmla="*/ 869894 h 3047785"/>
              <a:gd name="connsiteX8" fmla="*/ 1749379 w 1825371"/>
              <a:gd name="connsiteY8" fmla="*/ 590967 h 3047785"/>
              <a:gd name="connsiteX9" fmla="*/ 1808066 w 1825371"/>
              <a:gd name="connsiteY9" fmla="*/ 545399 h 3047785"/>
              <a:gd name="connsiteX10" fmla="*/ 1825326 w 1825371"/>
              <a:gd name="connsiteY10" fmla="*/ 554375 h 3047785"/>
              <a:gd name="connsiteX11" fmla="*/ 1811172 w 1825371"/>
              <a:gd name="connsiteY11" fmla="*/ 590277 h 3047785"/>
              <a:gd name="connsiteX12" fmla="*/ 1721073 w 1825371"/>
              <a:gd name="connsiteY12" fmla="*/ 698326 h 3047785"/>
              <a:gd name="connsiteX13" fmla="*/ 1385877 w 1825371"/>
              <a:gd name="connsiteY13" fmla="*/ 1068389 h 3047785"/>
              <a:gd name="connsiteX14" fmla="*/ 1376211 w 1825371"/>
              <a:gd name="connsiteY14" fmla="*/ 1098421 h 3047785"/>
              <a:gd name="connsiteX15" fmla="*/ 1361366 w 1825371"/>
              <a:gd name="connsiteY15" fmla="*/ 1135359 h 3047785"/>
              <a:gd name="connsiteX16" fmla="*/ 1355153 w 1825371"/>
              <a:gd name="connsiteY16" fmla="*/ 1169879 h 3047785"/>
              <a:gd name="connsiteX17" fmla="*/ 1409696 w 1825371"/>
              <a:gd name="connsiteY17" fmla="*/ 1384253 h 3047785"/>
              <a:gd name="connsiteX18" fmla="*/ 1524994 w 1825371"/>
              <a:gd name="connsiteY18" fmla="*/ 1739817 h 3047785"/>
              <a:gd name="connsiteX19" fmla="*/ 1659971 w 1825371"/>
              <a:gd name="connsiteY19" fmla="*/ 2199288 h 3047785"/>
              <a:gd name="connsiteX20" fmla="*/ 1782864 w 1825371"/>
              <a:gd name="connsiteY20" fmla="*/ 2697077 h 3047785"/>
              <a:gd name="connsiteX21" fmla="*/ 1794257 w 1825371"/>
              <a:gd name="connsiteY21" fmla="*/ 2767845 h 3047785"/>
              <a:gd name="connsiteX22" fmla="*/ 1791840 w 1825371"/>
              <a:gd name="connsiteY22" fmla="*/ 2778202 h 3047785"/>
              <a:gd name="connsiteX23" fmla="*/ 1784245 w 1825371"/>
              <a:gd name="connsiteY23" fmla="*/ 2770607 h 3047785"/>
              <a:gd name="connsiteX24" fmla="*/ 1746617 w 1825371"/>
              <a:gd name="connsiteY24" fmla="*/ 2660831 h 3047785"/>
              <a:gd name="connsiteX25" fmla="*/ 1513602 w 1825371"/>
              <a:gd name="connsiteY25" fmla="*/ 1875484 h 3047785"/>
              <a:gd name="connsiteX26" fmla="*/ 1297158 w 1825371"/>
              <a:gd name="connsiteY26" fmla="*/ 1267919 h 3047785"/>
              <a:gd name="connsiteX27" fmla="*/ 1275064 w 1825371"/>
              <a:gd name="connsiteY27" fmla="*/ 1217173 h 3047785"/>
              <a:gd name="connsiteX28" fmla="*/ 1248483 w 1825371"/>
              <a:gd name="connsiteY28" fmla="*/ 1193353 h 3047785"/>
              <a:gd name="connsiteX29" fmla="*/ 1232949 w 1825371"/>
              <a:gd name="connsiteY29" fmla="*/ 1222351 h 3047785"/>
              <a:gd name="connsiteX30" fmla="*/ 1230877 w 1825371"/>
              <a:gd name="connsiteY30" fmla="*/ 1283108 h 3047785"/>
              <a:gd name="connsiteX31" fmla="*/ 1243305 w 1825371"/>
              <a:gd name="connsiteY31" fmla="*/ 1522336 h 3047785"/>
              <a:gd name="connsiteX32" fmla="*/ 1261256 w 1825371"/>
              <a:gd name="connsiteY32" fmla="*/ 1854772 h 3047785"/>
              <a:gd name="connsiteX33" fmla="*/ 1272647 w 1825371"/>
              <a:gd name="connsiteY33" fmla="*/ 2086061 h 3047785"/>
              <a:gd name="connsiteX34" fmla="*/ 1288528 w 1825371"/>
              <a:gd name="connsiteY34" fmla="*/ 2674639 h 3047785"/>
              <a:gd name="connsiteX35" fmla="*/ 1297493 w 1825371"/>
              <a:gd name="connsiteY35" fmla="*/ 3047785 h 3047785"/>
              <a:gd name="connsiteX36" fmla="*/ 1048951 w 1825371"/>
              <a:gd name="connsiteY36" fmla="*/ 3047785 h 3047785"/>
              <a:gd name="connsiteX37" fmla="*/ 1053441 w 1825371"/>
              <a:gd name="connsiteY37" fmla="*/ 2920082 h 3047785"/>
              <a:gd name="connsiteX38" fmla="*/ 1066213 w 1825371"/>
              <a:gd name="connsiteY38" fmla="*/ 2573839 h 3047785"/>
              <a:gd name="connsiteX39" fmla="*/ 1077951 w 1825371"/>
              <a:gd name="connsiteY39" fmla="*/ 2236916 h 3047785"/>
              <a:gd name="connsiteX40" fmla="*/ 1093485 w 1825371"/>
              <a:gd name="connsiteY40" fmla="*/ 1882733 h 3047785"/>
              <a:gd name="connsiteX41" fmla="*/ 1107983 w 1825371"/>
              <a:gd name="connsiteY41" fmla="*/ 1608293 h 3047785"/>
              <a:gd name="connsiteX42" fmla="*/ 1125245 w 1825371"/>
              <a:gd name="connsiteY42" fmla="*/ 1293464 h 3047785"/>
              <a:gd name="connsiteX43" fmla="*/ 1096247 w 1825371"/>
              <a:gd name="connsiteY43" fmla="*/ 1270681 h 3047785"/>
              <a:gd name="connsiteX44" fmla="*/ 984400 w 1825371"/>
              <a:gd name="connsiteY44" fmla="*/ 1242374 h 3047785"/>
              <a:gd name="connsiteX45" fmla="*/ 977149 w 1825371"/>
              <a:gd name="connsiteY45" fmla="*/ 1225458 h 3047785"/>
              <a:gd name="connsiteX46" fmla="*/ 983019 w 1825371"/>
              <a:gd name="connsiteY46" fmla="*/ 1189902 h 3047785"/>
              <a:gd name="connsiteX47" fmla="*/ 1016158 w 1825371"/>
              <a:gd name="connsiteY47" fmla="*/ 1097041 h 3047785"/>
              <a:gd name="connsiteX48" fmla="*/ 1055513 w 1825371"/>
              <a:gd name="connsiteY48" fmla="*/ 1078055 h 3047785"/>
              <a:gd name="connsiteX49" fmla="*/ 1097628 w 1825371"/>
              <a:gd name="connsiteY49" fmla="*/ 1104290 h 3047785"/>
              <a:gd name="connsiteX50" fmla="*/ 1115579 w 1825371"/>
              <a:gd name="connsiteY50" fmla="*/ 1107743 h 3047785"/>
              <a:gd name="connsiteX51" fmla="*/ 1177026 w 1825371"/>
              <a:gd name="connsiteY51" fmla="*/ 1087375 h 3047785"/>
              <a:gd name="connsiteX52" fmla="*/ 1179787 w 1825371"/>
              <a:gd name="connsiteY52" fmla="*/ 1073913 h 3047785"/>
              <a:gd name="connsiteX53" fmla="*/ 1135255 w 1825371"/>
              <a:gd name="connsiteY53" fmla="*/ 1041117 h 3047785"/>
              <a:gd name="connsiteX54" fmla="*/ 939868 w 1825371"/>
              <a:gd name="connsiteY54" fmla="*/ 883702 h 3047785"/>
              <a:gd name="connsiteX55" fmla="*/ 549783 w 1825371"/>
              <a:gd name="connsiteY55" fmla="*/ 496379 h 3047785"/>
              <a:gd name="connsiteX56" fmla="*/ 40947 w 1825371"/>
              <a:gd name="connsiteY56" fmla="*/ 48990 h 3047785"/>
              <a:gd name="connsiteX57" fmla="*/ 5735 w 1825371"/>
              <a:gd name="connsiteY57" fmla="*/ 17231 h 3047785"/>
              <a:gd name="connsiteX58" fmla="*/ 902 w 1825371"/>
              <a:gd name="connsiteY58" fmla="*/ 4114 h 3047785"/>
              <a:gd name="connsiteX59" fmla="*/ 15747 w 1825371"/>
              <a:gd name="connsiteY59" fmla="*/ 1352 h 3047785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3047785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4685667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97493 w 1825371"/>
              <a:gd name="connsiteY34" fmla="*/ 4685667 h 4705763"/>
              <a:gd name="connsiteX35" fmla="*/ 938419 w 1825371"/>
              <a:gd name="connsiteY35" fmla="*/ 4705763 h 4705763"/>
              <a:gd name="connsiteX36" fmla="*/ 1053441 w 1825371"/>
              <a:gd name="connsiteY36" fmla="*/ 2920082 h 4705763"/>
              <a:gd name="connsiteX37" fmla="*/ 1066213 w 1825371"/>
              <a:gd name="connsiteY37" fmla="*/ 2573839 h 4705763"/>
              <a:gd name="connsiteX38" fmla="*/ 1077951 w 1825371"/>
              <a:gd name="connsiteY38" fmla="*/ 2236916 h 4705763"/>
              <a:gd name="connsiteX39" fmla="*/ 1093485 w 1825371"/>
              <a:gd name="connsiteY39" fmla="*/ 1882733 h 4705763"/>
              <a:gd name="connsiteX40" fmla="*/ 1107983 w 1825371"/>
              <a:gd name="connsiteY40" fmla="*/ 1608293 h 4705763"/>
              <a:gd name="connsiteX41" fmla="*/ 1125245 w 1825371"/>
              <a:gd name="connsiteY41" fmla="*/ 1293464 h 4705763"/>
              <a:gd name="connsiteX42" fmla="*/ 1096247 w 1825371"/>
              <a:gd name="connsiteY42" fmla="*/ 1270681 h 4705763"/>
              <a:gd name="connsiteX43" fmla="*/ 984400 w 1825371"/>
              <a:gd name="connsiteY43" fmla="*/ 1242374 h 4705763"/>
              <a:gd name="connsiteX44" fmla="*/ 977149 w 1825371"/>
              <a:gd name="connsiteY44" fmla="*/ 1225458 h 4705763"/>
              <a:gd name="connsiteX45" fmla="*/ 983019 w 1825371"/>
              <a:gd name="connsiteY45" fmla="*/ 1189902 h 4705763"/>
              <a:gd name="connsiteX46" fmla="*/ 1016158 w 1825371"/>
              <a:gd name="connsiteY46" fmla="*/ 1097041 h 4705763"/>
              <a:gd name="connsiteX47" fmla="*/ 1055513 w 1825371"/>
              <a:gd name="connsiteY47" fmla="*/ 1078055 h 4705763"/>
              <a:gd name="connsiteX48" fmla="*/ 1097628 w 1825371"/>
              <a:gd name="connsiteY48" fmla="*/ 1104290 h 4705763"/>
              <a:gd name="connsiteX49" fmla="*/ 1115579 w 1825371"/>
              <a:gd name="connsiteY49" fmla="*/ 1107743 h 4705763"/>
              <a:gd name="connsiteX50" fmla="*/ 1177026 w 1825371"/>
              <a:gd name="connsiteY50" fmla="*/ 1087375 h 4705763"/>
              <a:gd name="connsiteX51" fmla="*/ 1179787 w 1825371"/>
              <a:gd name="connsiteY51" fmla="*/ 1073913 h 4705763"/>
              <a:gd name="connsiteX52" fmla="*/ 1135255 w 1825371"/>
              <a:gd name="connsiteY52" fmla="*/ 1041117 h 4705763"/>
              <a:gd name="connsiteX53" fmla="*/ 939868 w 1825371"/>
              <a:gd name="connsiteY53" fmla="*/ 883702 h 4705763"/>
              <a:gd name="connsiteX54" fmla="*/ 549783 w 1825371"/>
              <a:gd name="connsiteY54" fmla="*/ 496379 h 4705763"/>
              <a:gd name="connsiteX55" fmla="*/ 40947 w 1825371"/>
              <a:gd name="connsiteY55" fmla="*/ 48990 h 4705763"/>
              <a:gd name="connsiteX56" fmla="*/ 5735 w 1825371"/>
              <a:gd name="connsiteY56" fmla="*/ 17231 h 4705763"/>
              <a:gd name="connsiteX57" fmla="*/ 902 w 1825371"/>
              <a:gd name="connsiteY57" fmla="*/ 4114 h 4705763"/>
              <a:gd name="connsiteX58" fmla="*/ 15747 w 1825371"/>
              <a:gd name="connsiteY58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97493 w 1825371"/>
              <a:gd name="connsiteY33" fmla="*/ 4685667 h 4705763"/>
              <a:gd name="connsiteX34" fmla="*/ 938419 w 1825371"/>
              <a:gd name="connsiteY34" fmla="*/ 4705763 h 4705763"/>
              <a:gd name="connsiteX35" fmla="*/ 1053441 w 1825371"/>
              <a:gd name="connsiteY35" fmla="*/ 2920082 h 4705763"/>
              <a:gd name="connsiteX36" fmla="*/ 1066213 w 1825371"/>
              <a:gd name="connsiteY36" fmla="*/ 2573839 h 4705763"/>
              <a:gd name="connsiteX37" fmla="*/ 1077951 w 1825371"/>
              <a:gd name="connsiteY37" fmla="*/ 2236916 h 4705763"/>
              <a:gd name="connsiteX38" fmla="*/ 1093485 w 1825371"/>
              <a:gd name="connsiteY38" fmla="*/ 1882733 h 4705763"/>
              <a:gd name="connsiteX39" fmla="*/ 1107983 w 1825371"/>
              <a:gd name="connsiteY39" fmla="*/ 1608293 h 4705763"/>
              <a:gd name="connsiteX40" fmla="*/ 1125245 w 1825371"/>
              <a:gd name="connsiteY40" fmla="*/ 1293464 h 4705763"/>
              <a:gd name="connsiteX41" fmla="*/ 1096247 w 1825371"/>
              <a:gd name="connsiteY41" fmla="*/ 1270681 h 4705763"/>
              <a:gd name="connsiteX42" fmla="*/ 984400 w 1825371"/>
              <a:gd name="connsiteY42" fmla="*/ 1242374 h 4705763"/>
              <a:gd name="connsiteX43" fmla="*/ 977149 w 1825371"/>
              <a:gd name="connsiteY43" fmla="*/ 1225458 h 4705763"/>
              <a:gd name="connsiteX44" fmla="*/ 983019 w 1825371"/>
              <a:gd name="connsiteY44" fmla="*/ 1189902 h 4705763"/>
              <a:gd name="connsiteX45" fmla="*/ 1016158 w 1825371"/>
              <a:gd name="connsiteY45" fmla="*/ 1097041 h 4705763"/>
              <a:gd name="connsiteX46" fmla="*/ 1055513 w 1825371"/>
              <a:gd name="connsiteY46" fmla="*/ 1078055 h 4705763"/>
              <a:gd name="connsiteX47" fmla="*/ 1097628 w 1825371"/>
              <a:gd name="connsiteY47" fmla="*/ 1104290 h 4705763"/>
              <a:gd name="connsiteX48" fmla="*/ 1115579 w 1825371"/>
              <a:gd name="connsiteY48" fmla="*/ 1107743 h 4705763"/>
              <a:gd name="connsiteX49" fmla="*/ 1177026 w 1825371"/>
              <a:gd name="connsiteY49" fmla="*/ 1087375 h 4705763"/>
              <a:gd name="connsiteX50" fmla="*/ 1179787 w 1825371"/>
              <a:gd name="connsiteY50" fmla="*/ 1073913 h 4705763"/>
              <a:gd name="connsiteX51" fmla="*/ 1135255 w 1825371"/>
              <a:gd name="connsiteY51" fmla="*/ 1041117 h 4705763"/>
              <a:gd name="connsiteX52" fmla="*/ 939868 w 1825371"/>
              <a:gd name="connsiteY52" fmla="*/ 883702 h 4705763"/>
              <a:gd name="connsiteX53" fmla="*/ 549783 w 1825371"/>
              <a:gd name="connsiteY53" fmla="*/ 496379 h 4705763"/>
              <a:gd name="connsiteX54" fmla="*/ 40947 w 1825371"/>
              <a:gd name="connsiteY54" fmla="*/ 48990 h 4705763"/>
              <a:gd name="connsiteX55" fmla="*/ 5735 w 1825371"/>
              <a:gd name="connsiteY55" fmla="*/ 17231 h 4705763"/>
              <a:gd name="connsiteX56" fmla="*/ 902 w 1825371"/>
              <a:gd name="connsiteY56" fmla="*/ 4114 h 4705763"/>
              <a:gd name="connsiteX57" fmla="*/ 15747 w 1825371"/>
              <a:gd name="connsiteY57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97493 w 1825371"/>
              <a:gd name="connsiteY32" fmla="*/ 4685667 h 4705763"/>
              <a:gd name="connsiteX33" fmla="*/ 938419 w 1825371"/>
              <a:gd name="connsiteY33" fmla="*/ 4705763 h 4705763"/>
              <a:gd name="connsiteX34" fmla="*/ 1053441 w 1825371"/>
              <a:gd name="connsiteY34" fmla="*/ 2920082 h 4705763"/>
              <a:gd name="connsiteX35" fmla="*/ 1066213 w 1825371"/>
              <a:gd name="connsiteY35" fmla="*/ 2573839 h 4705763"/>
              <a:gd name="connsiteX36" fmla="*/ 1077951 w 1825371"/>
              <a:gd name="connsiteY36" fmla="*/ 2236916 h 4705763"/>
              <a:gd name="connsiteX37" fmla="*/ 1093485 w 1825371"/>
              <a:gd name="connsiteY37" fmla="*/ 1882733 h 4705763"/>
              <a:gd name="connsiteX38" fmla="*/ 1107983 w 1825371"/>
              <a:gd name="connsiteY38" fmla="*/ 1608293 h 4705763"/>
              <a:gd name="connsiteX39" fmla="*/ 1125245 w 1825371"/>
              <a:gd name="connsiteY39" fmla="*/ 1293464 h 4705763"/>
              <a:gd name="connsiteX40" fmla="*/ 1096247 w 1825371"/>
              <a:gd name="connsiteY40" fmla="*/ 1270681 h 4705763"/>
              <a:gd name="connsiteX41" fmla="*/ 984400 w 1825371"/>
              <a:gd name="connsiteY41" fmla="*/ 1242374 h 4705763"/>
              <a:gd name="connsiteX42" fmla="*/ 977149 w 1825371"/>
              <a:gd name="connsiteY42" fmla="*/ 1225458 h 4705763"/>
              <a:gd name="connsiteX43" fmla="*/ 983019 w 1825371"/>
              <a:gd name="connsiteY43" fmla="*/ 1189902 h 4705763"/>
              <a:gd name="connsiteX44" fmla="*/ 1016158 w 1825371"/>
              <a:gd name="connsiteY44" fmla="*/ 1097041 h 4705763"/>
              <a:gd name="connsiteX45" fmla="*/ 1055513 w 1825371"/>
              <a:gd name="connsiteY45" fmla="*/ 1078055 h 4705763"/>
              <a:gd name="connsiteX46" fmla="*/ 1097628 w 1825371"/>
              <a:gd name="connsiteY46" fmla="*/ 1104290 h 4705763"/>
              <a:gd name="connsiteX47" fmla="*/ 1115579 w 1825371"/>
              <a:gd name="connsiteY47" fmla="*/ 1107743 h 4705763"/>
              <a:gd name="connsiteX48" fmla="*/ 1177026 w 1825371"/>
              <a:gd name="connsiteY48" fmla="*/ 1087375 h 4705763"/>
              <a:gd name="connsiteX49" fmla="*/ 1179787 w 1825371"/>
              <a:gd name="connsiteY49" fmla="*/ 1073913 h 4705763"/>
              <a:gd name="connsiteX50" fmla="*/ 1135255 w 1825371"/>
              <a:gd name="connsiteY50" fmla="*/ 1041117 h 4705763"/>
              <a:gd name="connsiteX51" fmla="*/ 939868 w 1825371"/>
              <a:gd name="connsiteY51" fmla="*/ 883702 h 4705763"/>
              <a:gd name="connsiteX52" fmla="*/ 549783 w 1825371"/>
              <a:gd name="connsiteY52" fmla="*/ 496379 h 4705763"/>
              <a:gd name="connsiteX53" fmla="*/ 40947 w 1825371"/>
              <a:gd name="connsiteY53" fmla="*/ 48990 h 4705763"/>
              <a:gd name="connsiteX54" fmla="*/ 5735 w 1825371"/>
              <a:gd name="connsiteY54" fmla="*/ 17231 h 4705763"/>
              <a:gd name="connsiteX55" fmla="*/ 902 w 1825371"/>
              <a:gd name="connsiteY55" fmla="*/ 4114 h 4705763"/>
              <a:gd name="connsiteX56" fmla="*/ 15747 w 1825371"/>
              <a:gd name="connsiteY56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07983 w 1825371"/>
              <a:gd name="connsiteY37" fmla="*/ 1608293 h 4705763"/>
              <a:gd name="connsiteX38" fmla="*/ 1125245 w 1825371"/>
              <a:gd name="connsiteY38" fmla="*/ 1293464 h 4705763"/>
              <a:gd name="connsiteX39" fmla="*/ 1096247 w 1825371"/>
              <a:gd name="connsiteY39" fmla="*/ 1270681 h 4705763"/>
              <a:gd name="connsiteX40" fmla="*/ 984400 w 1825371"/>
              <a:gd name="connsiteY40" fmla="*/ 1242374 h 4705763"/>
              <a:gd name="connsiteX41" fmla="*/ 977149 w 1825371"/>
              <a:gd name="connsiteY41" fmla="*/ 1225458 h 4705763"/>
              <a:gd name="connsiteX42" fmla="*/ 983019 w 1825371"/>
              <a:gd name="connsiteY42" fmla="*/ 1189902 h 4705763"/>
              <a:gd name="connsiteX43" fmla="*/ 1016158 w 1825371"/>
              <a:gd name="connsiteY43" fmla="*/ 1097041 h 4705763"/>
              <a:gd name="connsiteX44" fmla="*/ 1055513 w 1825371"/>
              <a:gd name="connsiteY44" fmla="*/ 1078055 h 4705763"/>
              <a:gd name="connsiteX45" fmla="*/ 1097628 w 1825371"/>
              <a:gd name="connsiteY45" fmla="*/ 1104290 h 4705763"/>
              <a:gd name="connsiteX46" fmla="*/ 1115579 w 1825371"/>
              <a:gd name="connsiteY46" fmla="*/ 1107743 h 4705763"/>
              <a:gd name="connsiteX47" fmla="*/ 1177026 w 1825371"/>
              <a:gd name="connsiteY47" fmla="*/ 1087375 h 4705763"/>
              <a:gd name="connsiteX48" fmla="*/ 1179787 w 1825371"/>
              <a:gd name="connsiteY48" fmla="*/ 1073913 h 4705763"/>
              <a:gd name="connsiteX49" fmla="*/ 1135255 w 1825371"/>
              <a:gd name="connsiteY49" fmla="*/ 1041117 h 4705763"/>
              <a:gd name="connsiteX50" fmla="*/ 939868 w 1825371"/>
              <a:gd name="connsiteY50" fmla="*/ 883702 h 4705763"/>
              <a:gd name="connsiteX51" fmla="*/ 549783 w 1825371"/>
              <a:gd name="connsiteY51" fmla="*/ 496379 h 4705763"/>
              <a:gd name="connsiteX52" fmla="*/ 40947 w 1825371"/>
              <a:gd name="connsiteY52" fmla="*/ 48990 h 4705763"/>
              <a:gd name="connsiteX53" fmla="*/ 5735 w 1825371"/>
              <a:gd name="connsiteY53" fmla="*/ 17231 h 4705763"/>
              <a:gd name="connsiteX54" fmla="*/ 902 w 1825371"/>
              <a:gd name="connsiteY54" fmla="*/ 4114 h 4705763"/>
              <a:gd name="connsiteX55" fmla="*/ 15747 w 1825371"/>
              <a:gd name="connsiteY55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25245 w 1825371"/>
              <a:gd name="connsiteY37" fmla="*/ 1293464 h 4705763"/>
              <a:gd name="connsiteX38" fmla="*/ 1096247 w 1825371"/>
              <a:gd name="connsiteY38" fmla="*/ 1270681 h 4705763"/>
              <a:gd name="connsiteX39" fmla="*/ 984400 w 1825371"/>
              <a:gd name="connsiteY39" fmla="*/ 1242374 h 4705763"/>
              <a:gd name="connsiteX40" fmla="*/ 977149 w 1825371"/>
              <a:gd name="connsiteY40" fmla="*/ 1225458 h 4705763"/>
              <a:gd name="connsiteX41" fmla="*/ 983019 w 1825371"/>
              <a:gd name="connsiteY41" fmla="*/ 1189902 h 4705763"/>
              <a:gd name="connsiteX42" fmla="*/ 1016158 w 1825371"/>
              <a:gd name="connsiteY42" fmla="*/ 1097041 h 4705763"/>
              <a:gd name="connsiteX43" fmla="*/ 1055513 w 1825371"/>
              <a:gd name="connsiteY43" fmla="*/ 1078055 h 4705763"/>
              <a:gd name="connsiteX44" fmla="*/ 1097628 w 1825371"/>
              <a:gd name="connsiteY44" fmla="*/ 1104290 h 4705763"/>
              <a:gd name="connsiteX45" fmla="*/ 1115579 w 1825371"/>
              <a:gd name="connsiteY45" fmla="*/ 1107743 h 4705763"/>
              <a:gd name="connsiteX46" fmla="*/ 1177026 w 1825371"/>
              <a:gd name="connsiteY46" fmla="*/ 1087375 h 4705763"/>
              <a:gd name="connsiteX47" fmla="*/ 1179787 w 1825371"/>
              <a:gd name="connsiteY47" fmla="*/ 1073913 h 4705763"/>
              <a:gd name="connsiteX48" fmla="*/ 1135255 w 1825371"/>
              <a:gd name="connsiteY48" fmla="*/ 1041117 h 4705763"/>
              <a:gd name="connsiteX49" fmla="*/ 939868 w 1825371"/>
              <a:gd name="connsiteY49" fmla="*/ 883702 h 4705763"/>
              <a:gd name="connsiteX50" fmla="*/ 549783 w 1825371"/>
              <a:gd name="connsiteY50" fmla="*/ 496379 h 4705763"/>
              <a:gd name="connsiteX51" fmla="*/ 40947 w 1825371"/>
              <a:gd name="connsiteY51" fmla="*/ 48990 h 4705763"/>
              <a:gd name="connsiteX52" fmla="*/ 5735 w 1825371"/>
              <a:gd name="connsiteY52" fmla="*/ 17231 h 4705763"/>
              <a:gd name="connsiteX53" fmla="*/ 902 w 1825371"/>
              <a:gd name="connsiteY53" fmla="*/ 4114 h 4705763"/>
              <a:gd name="connsiteX54" fmla="*/ 15747 w 1825371"/>
              <a:gd name="connsiteY54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125245 w 1825371"/>
              <a:gd name="connsiteY36" fmla="*/ 1293464 h 4705763"/>
              <a:gd name="connsiteX37" fmla="*/ 1096247 w 1825371"/>
              <a:gd name="connsiteY37" fmla="*/ 1270681 h 4705763"/>
              <a:gd name="connsiteX38" fmla="*/ 984400 w 1825371"/>
              <a:gd name="connsiteY38" fmla="*/ 1242374 h 4705763"/>
              <a:gd name="connsiteX39" fmla="*/ 977149 w 1825371"/>
              <a:gd name="connsiteY39" fmla="*/ 1225458 h 4705763"/>
              <a:gd name="connsiteX40" fmla="*/ 983019 w 1825371"/>
              <a:gd name="connsiteY40" fmla="*/ 1189902 h 4705763"/>
              <a:gd name="connsiteX41" fmla="*/ 1016158 w 1825371"/>
              <a:gd name="connsiteY41" fmla="*/ 1097041 h 4705763"/>
              <a:gd name="connsiteX42" fmla="*/ 1055513 w 1825371"/>
              <a:gd name="connsiteY42" fmla="*/ 1078055 h 4705763"/>
              <a:gd name="connsiteX43" fmla="*/ 1097628 w 1825371"/>
              <a:gd name="connsiteY43" fmla="*/ 1104290 h 4705763"/>
              <a:gd name="connsiteX44" fmla="*/ 1115579 w 1825371"/>
              <a:gd name="connsiteY44" fmla="*/ 1107743 h 4705763"/>
              <a:gd name="connsiteX45" fmla="*/ 1177026 w 1825371"/>
              <a:gd name="connsiteY45" fmla="*/ 1087375 h 4705763"/>
              <a:gd name="connsiteX46" fmla="*/ 1179787 w 1825371"/>
              <a:gd name="connsiteY46" fmla="*/ 1073913 h 4705763"/>
              <a:gd name="connsiteX47" fmla="*/ 1135255 w 1825371"/>
              <a:gd name="connsiteY47" fmla="*/ 1041117 h 4705763"/>
              <a:gd name="connsiteX48" fmla="*/ 939868 w 1825371"/>
              <a:gd name="connsiteY48" fmla="*/ 883702 h 4705763"/>
              <a:gd name="connsiteX49" fmla="*/ 549783 w 1825371"/>
              <a:gd name="connsiteY49" fmla="*/ 496379 h 4705763"/>
              <a:gd name="connsiteX50" fmla="*/ 40947 w 1825371"/>
              <a:gd name="connsiteY50" fmla="*/ 48990 h 4705763"/>
              <a:gd name="connsiteX51" fmla="*/ 5735 w 1825371"/>
              <a:gd name="connsiteY51" fmla="*/ 17231 h 4705763"/>
              <a:gd name="connsiteX52" fmla="*/ 902 w 1825371"/>
              <a:gd name="connsiteY52" fmla="*/ 4114 h 4705763"/>
              <a:gd name="connsiteX53" fmla="*/ 15747 w 1825371"/>
              <a:gd name="connsiteY53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125245 w 1825371"/>
              <a:gd name="connsiteY35" fmla="*/ 1293464 h 4705763"/>
              <a:gd name="connsiteX36" fmla="*/ 1096247 w 1825371"/>
              <a:gd name="connsiteY36" fmla="*/ 1270681 h 4705763"/>
              <a:gd name="connsiteX37" fmla="*/ 984400 w 1825371"/>
              <a:gd name="connsiteY37" fmla="*/ 1242374 h 4705763"/>
              <a:gd name="connsiteX38" fmla="*/ 977149 w 1825371"/>
              <a:gd name="connsiteY38" fmla="*/ 1225458 h 4705763"/>
              <a:gd name="connsiteX39" fmla="*/ 983019 w 1825371"/>
              <a:gd name="connsiteY39" fmla="*/ 1189902 h 4705763"/>
              <a:gd name="connsiteX40" fmla="*/ 1016158 w 1825371"/>
              <a:gd name="connsiteY40" fmla="*/ 1097041 h 4705763"/>
              <a:gd name="connsiteX41" fmla="*/ 1055513 w 1825371"/>
              <a:gd name="connsiteY41" fmla="*/ 1078055 h 4705763"/>
              <a:gd name="connsiteX42" fmla="*/ 1097628 w 1825371"/>
              <a:gd name="connsiteY42" fmla="*/ 1104290 h 4705763"/>
              <a:gd name="connsiteX43" fmla="*/ 1115579 w 1825371"/>
              <a:gd name="connsiteY43" fmla="*/ 1107743 h 4705763"/>
              <a:gd name="connsiteX44" fmla="*/ 1177026 w 1825371"/>
              <a:gd name="connsiteY44" fmla="*/ 1087375 h 4705763"/>
              <a:gd name="connsiteX45" fmla="*/ 1179787 w 1825371"/>
              <a:gd name="connsiteY45" fmla="*/ 1073913 h 4705763"/>
              <a:gd name="connsiteX46" fmla="*/ 1135255 w 1825371"/>
              <a:gd name="connsiteY46" fmla="*/ 1041117 h 4705763"/>
              <a:gd name="connsiteX47" fmla="*/ 939868 w 1825371"/>
              <a:gd name="connsiteY47" fmla="*/ 883702 h 4705763"/>
              <a:gd name="connsiteX48" fmla="*/ 549783 w 1825371"/>
              <a:gd name="connsiteY48" fmla="*/ 496379 h 4705763"/>
              <a:gd name="connsiteX49" fmla="*/ 40947 w 1825371"/>
              <a:gd name="connsiteY49" fmla="*/ 48990 h 4705763"/>
              <a:gd name="connsiteX50" fmla="*/ 5735 w 1825371"/>
              <a:gd name="connsiteY50" fmla="*/ 17231 h 4705763"/>
              <a:gd name="connsiteX51" fmla="*/ 902 w 1825371"/>
              <a:gd name="connsiteY51" fmla="*/ 4114 h 4705763"/>
              <a:gd name="connsiteX52" fmla="*/ 15747 w 1825371"/>
              <a:gd name="connsiteY52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125245 w 1825371"/>
              <a:gd name="connsiteY34" fmla="*/ 1293464 h 4705763"/>
              <a:gd name="connsiteX35" fmla="*/ 1096247 w 1825371"/>
              <a:gd name="connsiteY35" fmla="*/ 1270681 h 4705763"/>
              <a:gd name="connsiteX36" fmla="*/ 984400 w 1825371"/>
              <a:gd name="connsiteY36" fmla="*/ 1242374 h 4705763"/>
              <a:gd name="connsiteX37" fmla="*/ 977149 w 1825371"/>
              <a:gd name="connsiteY37" fmla="*/ 1225458 h 4705763"/>
              <a:gd name="connsiteX38" fmla="*/ 983019 w 1825371"/>
              <a:gd name="connsiteY38" fmla="*/ 1189902 h 4705763"/>
              <a:gd name="connsiteX39" fmla="*/ 1016158 w 1825371"/>
              <a:gd name="connsiteY39" fmla="*/ 1097041 h 4705763"/>
              <a:gd name="connsiteX40" fmla="*/ 1055513 w 1825371"/>
              <a:gd name="connsiteY40" fmla="*/ 1078055 h 4705763"/>
              <a:gd name="connsiteX41" fmla="*/ 1097628 w 1825371"/>
              <a:gd name="connsiteY41" fmla="*/ 1104290 h 4705763"/>
              <a:gd name="connsiteX42" fmla="*/ 1115579 w 1825371"/>
              <a:gd name="connsiteY42" fmla="*/ 1107743 h 4705763"/>
              <a:gd name="connsiteX43" fmla="*/ 1177026 w 1825371"/>
              <a:gd name="connsiteY43" fmla="*/ 1087375 h 4705763"/>
              <a:gd name="connsiteX44" fmla="*/ 1179787 w 1825371"/>
              <a:gd name="connsiteY44" fmla="*/ 1073913 h 4705763"/>
              <a:gd name="connsiteX45" fmla="*/ 1135255 w 1825371"/>
              <a:gd name="connsiteY45" fmla="*/ 1041117 h 4705763"/>
              <a:gd name="connsiteX46" fmla="*/ 939868 w 1825371"/>
              <a:gd name="connsiteY46" fmla="*/ 883702 h 4705763"/>
              <a:gd name="connsiteX47" fmla="*/ 549783 w 1825371"/>
              <a:gd name="connsiteY47" fmla="*/ 496379 h 4705763"/>
              <a:gd name="connsiteX48" fmla="*/ 40947 w 1825371"/>
              <a:gd name="connsiteY48" fmla="*/ 48990 h 4705763"/>
              <a:gd name="connsiteX49" fmla="*/ 5735 w 1825371"/>
              <a:gd name="connsiteY49" fmla="*/ 17231 h 4705763"/>
              <a:gd name="connsiteX50" fmla="*/ 902 w 1825371"/>
              <a:gd name="connsiteY50" fmla="*/ 4114 h 4705763"/>
              <a:gd name="connsiteX51" fmla="*/ 15747 w 1825371"/>
              <a:gd name="connsiteY51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125245 w 1825371"/>
              <a:gd name="connsiteY33" fmla="*/ 1293464 h 4705763"/>
              <a:gd name="connsiteX34" fmla="*/ 1096247 w 1825371"/>
              <a:gd name="connsiteY34" fmla="*/ 1270681 h 4705763"/>
              <a:gd name="connsiteX35" fmla="*/ 984400 w 1825371"/>
              <a:gd name="connsiteY35" fmla="*/ 1242374 h 4705763"/>
              <a:gd name="connsiteX36" fmla="*/ 977149 w 1825371"/>
              <a:gd name="connsiteY36" fmla="*/ 1225458 h 4705763"/>
              <a:gd name="connsiteX37" fmla="*/ 983019 w 1825371"/>
              <a:gd name="connsiteY37" fmla="*/ 1189902 h 4705763"/>
              <a:gd name="connsiteX38" fmla="*/ 1016158 w 1825371"/>
              <a:gd name="connsiteY38" fmla="*/ 1097041 h 4705763"/>
              <a:gd name="connsiteX39" fmla="*/ 1055513 w 1825371"/>
              <a:gd name="connsiteY39" fmla="*/ 1078055 h 4705763"/>
              <a:gd name="connsiteX40" fmla="*/ 1097628 w 1825371"/>
              <a:gd name="connsiteY40" fmla="*/ 1104290 h 4705763"/>
              <a:gd name="connsiteX41" fmla="*/ 1115579 w 1825371"/>
              <a:gd name="connsiteY41" fmla="*/ 1107743 h 4705763"/>
              <a:gd name="connsiteX42" fmla="*/ 1177026 w 1825371"/>
              <a:gd name="connsiteY42" fmla="*/ 1087375 h 4705763"/>
              <a:gd name="connsiteX43" fmla="*/ 1179787 w 1825371"/>
              <a:gd name="connsiteY43" fmla="*/ 1073913 h 4705763"/>
              <a:gd name="connsiteX44" fmla="*/ 1135255 w 1825371"/>
              <a:gd name="connsiteY44" fmla="*/ 1041117 h 4705763"/>
              <a:gd name="connsiteX45" fmla="*/ 939868 w 1825371"/>
              <a:gd name="connsiteY45" fmla="*/ 883702 h 4705763"/>
              <a:gd name="connsiteX46" fmla="*/ 549783 w 1825371"/>
              <a:gd name="connsiteY46" fmla="*/ 496379 h 4705763"/>
              <a:gd name="connsiteX47" fmla="*/ 40947 w 1825371"/>
              <a:gd name="connsiteY47" fmla="*/ 48990 h 4705763"/>
              <a:gd name="connsiteX48" fmla="*/ 5735 w 1825371"/>
              <a:gd name="connsiteY48" fmla="*/ 17231 h 4705763"/>
              <a:gd name="connsiteX49" fmla="*/ 902 w 1825371"/>
              <a:gd name="connsiteY49" fmla="*/ 4114 h 4705763"/>
              <a:gd name="connsiteX50" fmla="*/ 15747 w 1825371"/>
              <a:gd name="connsiteY50" fmla="*/ 1352 h 4705763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97493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17106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78613 w 1825371"/>
              <a:gd name="connsiteY32" fmla="*/ 4685667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825371" h="4705764">
                <a:moveTo>
                  <a:pt x="15747" y="1352"/>
                </a:moveTo>
                <a:cubicBezTo>
                  <a:pt x="40601" y="7565"/>
                  <a:pt x="63040" y="19648"/>
                  <a:pt x="83062" y="34837"/>
                </a:cubicBezTo>
                <a:cubicBezTo>
                  <a:pt x="383392" y="265435"/>
                  <a:pt x="679236" y="502594"/>
                  <a:pt x="961270" y="755975"/>
                </a:cubicBezTo>
                <a:cubicBezTo>
                  <a:pt x="1053096" y="838826"/>
                  <a:pt x="1146302" y="919949"/>
                  <a:pt x="1239162" y="1001764"/>
                </a:cubicBezTo>
                <a:cubicBezTo>
                  <a:pt x="1250209" y="1011775"/>
                  <a:pt x="1262636" y="1020060"/>
                  <a:pt x="1276445" y="1025928"/>
                </a:cubicBezTo>
                <a:cubicBezTo>
                  <a:pt x="1296466" y="1034213"/>
                  <a:pt x="1308204" y="1030070"/>
                  <a:pt x="1316489" y="1009704"/>
                </a:cubicBezTo>
                <a:cubicBezTo>
                  <a:pt x="1325119" y="988991"/>
                  <a:pt x="1335821" y="968968"/>
                  <a:pt x="1345141" y="948602"/>
                </a:cubicBezTo>
                <a:cubicBezTo>
                  <a:pt x="1359640" y="917188"/>
                  <a:pt x="1382079" y="892679"/>
                  <a:pt x="1407624" y="869894"/>
                </a:cubicBezTo>
                <a:cubicBezTo>
                  <a:pt x="1517055" y="771511"/>
                  <a:pt x="1634081" y="682447"/>
                  <a:pt x="1749379" y="590967"/>
                </a:cubicBezTo>
                <a:cubicBezTo>
                  <a:pt x="1768711" y="575432"/>
                  <a:pt x="1788043" y="559898"/>
                  <a:pt x="1808066" y="545399"/>
                </a:cubicBezTo>
                <a:cubicBezTo>
                  <a:pt x="1819802" y="536769"/>
                  <a:pt x="1824634" y="539875"/>
                  <a:pt x="1825326" y="554375"/>
                </a:cubicBezTo>
                <a:cubicBezTo>
                  <a:pt x="1826015" y="568528"/>
                  <a:pt x="1818766" y="579575"/>
                  <a:pt x="1811172" y="590277"/>
                </a:cubicBezTo>
                <a:cubicBezTo>
                  <a:pt x="1783900" y="628594"/>
                  <a:pt x="1751451" y="662770"/>
                  <a:pt x="1721073" y="698326"/>
                </a:cubicBezTo>
                <a:cubicBezTo>
                  <a:pt x="1613023" y="825017"/>
                  <a:pt x="1503592" y="950328"/>
                  <a:pt x="1385877" y="1068389"/>
                </a:cubicBezTo>
                <a:cubicBezTo>
                  <a:pt x="1376900" y="1077364"/>
                  <a:pt x="1378626" y="1088411"/>
                  <a:pt x="1376211" y="1098421"/>
                </a:cubicBezTo>
                <a:cubicBezTo>
                  <a:pt x="1373449" y="1111885"/>
                  <a:pt x="1370342" y="1124658"/>
                  <a:pt x="1361366" y="1135359"/>
                </a:cubicBezTo>
                <a:cubicBezTo>
                  <a:pt x="1352736" y="1145370"/>
                  <a:pt x="1352736" y="1157798"/>
                  <a:pt x="1355153" y="1169879"/>
                </a:cubicBezTo>
                <a:cubicBezTo>
                  <a:pt x="1369651" y="1242374"/>
                  <a:pt x="1391054" y="1312796"/>
                  <a:pt x="1409696" y="1384253"/>
                </a:cubicBezTo>
                <a:cubicBezTo>
                  <a:pt x="1440764" y="1505076"/>
                  <a:pt x="1484260" y="1622102"/>
                  <a:pt x="1524994" y="1739817"/>
                </a:cubicBezTo>
                <a:cubicBezTo>
                  <a:pt x="1577466" y="1890674"/>
                  <a:pt x="1615785" y="2046016"/>
                  <a:pt x="1659971" y="2199288"/>
                </a:cubicBezTo>
                <a:cubicBezTo>
                  <a:pt x="1707264" y="2363607"/>
                  <a:pt x="1746273" y="2529998"/>
                  <a:pt x="1782864" y="2697077"/>
                </a:cubicBezTo>
                <a:cubicBezTo>
                  <a:pt x="1788043" y="2720207"/>
                  <a:pt x="1790460" y="2744026"/>
                  <a:pt x="1794257" y="2767845"/>
                </a:cubicBezTo>
                <a:cubicBezTo>
                  <a:pt x="1794947" y="2771643"/>
                  <a:pt x="1797364" y="2776822"/>
                  <a:pt x="1791840" y="2778202"/>
                </a:cubicBezTo>
                <a:cubicBezTo>
                  <a:pt x="1786662" y="2779583"/>
                  <a:pt x="1785626" y="2774405"/>
                  <a:pt x="1784245" y="2770607"/>
                </a:cubicBezTo>
                <a:cubicBezTo>
                  <a:pt x="1770437" y="2734360"/>
                  <a:pt x="1756975" y="2698113"/>
                  <a:pt x="1746617" y="2660831"/>
                </a:cubicBezTo>
                <a:cubicBezTo>
                  <a:pt x="1673779" y="2397784"/>
                  <a:pt x="1595762" y="2136116"/>
                  <a:pt x="1513602" y="1875484"/>
                </a:cubicBezTo>
                <a:cubicBezTo>
                  <a:pt x="1448704" y="1670431"/>
                  <a:pt x="1380007" y="1466759"/>
                  <a:pt x="1297158" y="1267919"/>
                </a:cubicBezTo>
                <a:cubicBezTo>
                  <a:pt x="1289909" y="1251004"/>
                  <a:pt x="1282659" y="1234089"/>
                  <a:pt x="1275064" y="1217173"/>
                </a:cubicBezTo>
                <a:cubicBezTo>
                  <a:pt x="1269541" y="1205436"/>
                  <a:pt x="1260911" y="1191628"/>
                  <a:pt x="1248483" y="1193353"/>
                </a:cubicBezTo>
                <a:cubicBezTo>
                  <a:pt x="1238128" y="1194734"/>
                  <a:pt x="1235711" y="1211649"/>
                  <a:pt x="1232949" y="1222351"/>
                </a:cubicBezTo>
                <a:cubicBezTo>
                  <a:pt x="1228115" y="1242374"/>
                  <a:pt x="1229843" y="1262740"/>
                  <a:pt x="1230877" y="1283108"/>
                </a:cubicBezTo>
                <a:cubicBezTo>
                  <a:pt x="1226287" y="2417294"/>
                  <a:pt x="1231744" y="3571578"/>
                  <a:pt x="1227154" y="4705764"/>
                </a:cubicBezTo>
                <a:lnTo>
                  <a:pt x="998710" y="4695715"/>
                </a:lnTo>
                <a:cubicBezTo>
                  <a:pt x="1020244" y="4110251"/>
                  <a:pt x="1098940" y="1865978"/>
                  <a:pt x="1125245" y="1293464"/>
                </a:cubicBezTo>
                <a:cubicBezTo>
                  <a:pt x="1126970" y="1262740"/>
                  <a:pt x="1124553" y="1258943"/>
                  <a:pt x="1096247" y="1270681"/>
                </a:cubicBezTo>
                <a:cubicBezTo>
                  <a:pt x="1050679" y="1289666"/>
                  <a:pt x="1018575" y="1263776"/>
                  <a:pt x="984400" y="1242374"/>
                </a:cubicBezTo>
                <a:cubicBezTo>
                  <a:pt x="979221" y="1238921"/>
                  <a:pt x="977841" y="1232017"/>
                  <a:pt x="977149" y="1225458"/>
                </a:cubicBezTo>
                <a:cubicBezTo>
                  <a:pt x="976115" y="1213030"/>
                  <a:pt x="978530" y="1200949"/>
                  <a:pt x="983019" y="1189902"/>
                </a:cubicBezTo>
                <a:cubicBezTo>
                  <a:pt x="995792" y="1159523"/>
                  <a:pt x="1005457" y="1128109"/>
                  <a:pt x="1016158" y="1097041"/>
                </a:cubicBezTo>
                <a:cubicBezTo>
                  <a:pt x="1022717" y="1078055"/>
                  <a:pt x="1036181" y="1071841"/>
                  <a:pt x="1055513" y="1078055"/>
                </a:cubicBezTo>
                <a:cubicBezTo>
                  <a:pt x="1071737" y="1082887"/>
                  <a:pt x="1084855" y="1093934"/>
                  <a:pt x="1097628" y="1104290"/>
                </a:cubicBezTo>
                <a:cubicBezTo>
                  <a:pt x="1103496" y="1108779"/>
                  <a:pt x="1107983" y="1110504"/>
                  <a:pt x="1115579" y="1107743"/>
                </a:cubicBezTo>
                <a:cubicBezTo>
                  <a:pt x="1135945" y="1100147"/>
                  <a:pt x="1156313" y="1093589"/>
                  <a:pt x="1177026" y="1087375"/>
                </a:cubicBezTo>
                <a:cubicBezTo>
                  <a:pt x="1187726" y="1084268"/>
                  <a:pt x="1185655" y="1080126"/>
                  <a:pt x="1179787" y="1073913"/>
                </a:cubicBezTo>
                <a:cubicBezTo>
                  <a:pt x="1166668" y="1060449"/>
                  <a:pt x="1151134" y="1050438"/>
                  <a:pt x="1135255" y="1041117"/>
                </a:cubicBezTo>
                <a:cubicBezTo>
                  <a:pt x="1062417" y="998311"/>
                  <a:pt x="998207" y="944460"/>
                  <a:pt x="939868" y="883702"/>
                </a:cubicBezTo>
                <a:cubicBezTo>
                  <a:pt x="813177" y="751488"/>
                  <a:pt x="683379" y="622035"/>
                  <a:pt x="549783" y="496379"/>
                </a:cubicBezTo>
                <a:cubicBezTo>
                  <a:pt x="385809" y="341382"/>
                  <a:pt x="211479" y="197084"/>
                  <a:pt x="40947" y="48990"/>
                </a:cubicBezTo>
                <a:cubicBezTo>
                  <a:pt x="28864" y="38635"/>
                  <a:pt x="17472" y="27933"/>
                  <a:pt x="5735" y="17231"/>
                </a:cubicBezTo>
                <a:cubicBezTo>
                  <a:pt x="2283" y="13780"/>
                  <a:pt x="-1859" y="9292"/>
                  <a:pt x="902" y="4114"/>
                </a:cubicBezTo>
                <a:cubicBezTo>
                  <a:pt x="4009" y="-1755"/>
                  <a:pt x="10568" y="-29"/>
                  <a:pt x="15747" y="1352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226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D52FCF1B-F1CF-41E9-84C6-9D8022AAF358}"/>
              </a:ext>
            </a:extLst>
          </p:cNvPr>
          <p:cNvSpPr/>
          <p:nvPr userDrawn="1"/>
        </p:nvSpPr>
        <p:spPr>
          <a:xfrm>
            <a:off x="1394131" y="5094016"/>
            <a:ext cx="698917" cy="1801790"/>
          </a:xfrm>
          <a:custGeom>
            <a:avLst/>
            <a:gdLst>
              <a:gd name="connsiteX0" fmla="*/ 15747 w 1825371"/>
              <a:gd name="connsiteY0" fmla="*/ 1352 h 3047785"/>
              <a:gd name="connsiteX1" fmla="*/ 83062 w 1825371"/>
              <a:gd name="connsiteY1" fmla="*/ 34837 h 3047785"/>
              <a:gd name="connsiteX2" fmla="*/ 961270 w 1825371"/>
              <a:gd name="connsiteY2" fmla="*/ 755975 h 3047785"/>
              <a:gd name="connsiteX3" fmla="*/ 1239162 w 1825371"/>
              <a:gd name="connsiteY3" fmla="*/ 1001764 h 3047785"/>
              <a:gd name="connsiteX4" fmla="*/ 1276445 w 1825371"/>
              <a:gd name="connsiteY4" fmla="*/ 1025928 h 3047785"/>
              <a:gd name="connsiteX5" fmla="*/ 1316489 w 1825371"/>
              <a:gd name="connsiteY5" fmla="*/ 1009704 h 3047785"/>
              <a:gd name="connsiteX6" fmla="*/ 1345141 w 1825371"/>
              <a:gd name="connsiteY6" fmla="*/ 948602 h 3047785"/>
              <a:gd name="connsiteX7" fmla="*/ 1407624 w 1825371"/>
              <a:gd name="connsiteY7" fmla="*/ 869894 h 3047785"/>
              <a:gd name="connsiteX8" fmla="*/ 1749379 w 1825371"/>
              <a:gd name="connsiteY8" fmla="*/ 590967 h 3047785"/>
              <a:gd name="connsiteX9" fmla="*/ 1808066 w 1825371"/>
              <a:gd name="connsiteY9" fmla="*/ 545399 h 3047785"/>
              <a:gd name="connsiteX10" fmla="*/ 1825326 w 1825371"/>
              <a:gd name="connsiteY10" fmla="*/ 554375 h 3047785"/>
              <a:gd name="connsiteX11" fmla="*/ 1811172 w 1825371"/>
              <a:gd name="connsiteY11" fmla="*/ 590277 h 3047785"/>
              <a:gd name="connsiteX12" fmla="*/ 1721073 w 1825371"/>
              <a:gd name="connsiteY12" fmla="*/ 698326 h 3047785"/>
              <a:gd name="connsiteX13" fmla="*/ 1385877 w 1825371"/>
              <a:gd name="connsiteY13" fmla="*/ 1068389 h 3047785"/>
              <a:gd name="connsiteX14" fmla="*/ 1376211 w 1825371"/>
              <a:gd name="connsiteY14" fmla="*/ 1098421 h 3047785"/>
              <a:gd name="connsiteX15" fmla="*/ 1361366 w 1825371"/>
              <a:gd name="connsiteY15" fmla="*/ 1135359 h 3047785"/>
              <a:gd name="connsiteX16" fmla="*/ 1355153 w 1825371"/>
              <a:gd name="connsiteY16" fmla="*/ 1169879 h 3047785"/>
              <a:gd name="connsiteX17" fmla="*/ 1409696 w 1825371"/>
              <a:gd name="connsiteY17" fmla="*/ 1384253 h 3047785"/>
              <a:gd name="connsiteX18" fmla="*/ 1524994 w 1825371"/>
              <a:gd name="connsiteY18" fmla="*/ 1739817 h 3047785"/>
              <a:gd name="connsiteX19" fmla="*/ 1659971 w 1825371"/>
              <a:gd name="connsiteY19" fmla="*/ 2199288 h 3047785"/>
              <a:gd name="connsiteX20" fmla="*/ 1782864 w 1825371"/>
              <a:gd name="connsiteY20" fmla="*/ 2697077 h 3047785"/>
              <a:gd name="connsiteX21" fmla="*/ 1794257 w 1825371"/>
              <a:gd name="connsiteY21" fmla="*/ 2767845 h 3047785"/>
              <a:gd name="connsiteX22" fmla="*/ 1791840 w 1825371"/>
              <a:gd name="connsiteY22" fmla="*/ 2778202 h 3047785"/>
              <a:gd name="connsiteX23" fmla="*/ 1784245 w 1825371"/>
              <a:gd name="connsiteY23" fmla="*/ 2770607 h 3047785"/>
              <a:gd name="connsiteX24" fmla="*/ 1746617 w 1825371"/>
              <a:gd name="connsiteY24" fmla="*/ 2660831 h 3047785"/>
              <a:gd name="connsiteX25" fmla="*/ 1513602 w 1825371"/>
              <a:gd name="connsiteY25" fmla="*/ 1875484 h 3047785"/>
              <a:gd name="connsiteX26" fmla="*/ 1297158 w 1825371"/>
              <a:gd name="connsiteY26" fmla="*/ 1267919 h 3047785"/>
              <a:gd name="connsiteX27" fmla="*/ 1275064 w 1825371"/>
              <a:gd name="connsiteY27" fmla="*/ 1217173 h 3047785"/>
              <a:gd name="connsiteX28" fmla="*/ 1248483 w 1825371"/>
              <a:gd name="connsiteY28" fmla="*/ 1193353 h 3047785"/>
              <a:gd name="connsiteX29" fmla="*/ 1232949 w 1825371"/>
              <a:gd name="connsiteY29" fmla="*/ 1222351 h 3047785"/>
              <a:gd name="connsiteX30" fmla="*/ 1230877 w 1825371"/>
              <a:gd name="connsiteY30" fmla="*/ 1283108 h 3047785"/>
              <a:gd name="connsiteX31" fmla="*/ 1243305 w 1825371"/>
              <a:gd name="connsiteY31" fmla="*/ 1522336 h 3047785"/>
              <a:gd name="connsiteX32" fmla="*/ 1261256 w 1825371"/>
              <a:gd name="connsiteY32" fmla="*/ 1854772 h 3047785"/>
              <a:gd name="connsiteX33" fmla="*/ 1272647 w 1825371"/>
              <a:gd name="connsiteY33" fmla="*/ 2086061 h 3047785"/>
              <a:gd name="connsiteX34" fmla="*/ 1288528 w 1825371"/>
              <a:gd name="connsiteY34" fmla="*/ 2674639 h 3047785"/>
              <a:gd name="connsiteX35" fmla="*/ 1297493 w 1825371"/>
              <a:gd name="connsiteY35" fmla="*/ 3047785 h 3047785"/>
              <a:gd name="connsiteX36" fmla="*/ 1048951 w 1825371"/>
              <a:gd name="connsiteY36" fmla="*/ 3047785 h 3047785"/>
              <a:gd name="connsiteX37" fmla="*/ 1053441 w 1825371"/>
              <a:gd name="connsiteY37" fmla="*/ 2920082 h 3047785"/>
              <a:gd name="connsiteX38" fmla="*/ 1066213 w 1825371"/>
              <a:gd name="connsiteY38" fmla="*/ 2573839 h 3047785"/>
              <a:gd name="connsiteX39" fmla="*/ 1077951 w 1825371"/>
              <a:gd name="connsiteY39" fmla="*/ 2236916 h 3047785"/>
              <a:gd name="connsiteX40" fmla="*/ 1093485 w 1825371"/>
              <a:gd name="connsiteY40" fmla="*/ 1882733 h 3047785"/>
              <a:gd name="connsiteX41" fmla="*/ 1107983 w 1825371"/>
              <a:gd name="connsiteY41" fmla="*/ 1608293 h 3047785"/>
              <a:gd name="connsiteX42" fmla="*/ 1125245 w 1825371"/>
              <a:gd name="connsiteY42" fmla="*/ 1293464 h 3047785"/>
              <a:gd name="connsiteX43" fmla="*/ 1096247 w 1825371"/>
              <a:gd name="connsiteY43" fmla="*/ 1270681 h 3047785"/>
              <a:gd name="connsiteX44" fmla="*/ 984400 w 1825371"/>
              <a:gd name="connsiteY44" fmla="*/ 1242374 h 3047785"/>
              <a:gd name="connsiteX45" fmla="*/ 977149 w 1825371"/>
              <a:gd name="connsiteY45" fmla="*/ 1225458 h 3047785"/>
              <a:gd name="connsiteX46" fmla="*/ 983019 w 1825371"/>
              <a:gd name="connsiteY46" fmla="*/ 1189902 h 3047785"/>
              <a:gd name="connsiteX47" fmla="*/ 1016158 w 1825371"/>
              <a:gd name="connsiteY47" fmla="*/ 1097041 h 3047785"/>
              <a:gd name="connsiteX48" fmla="*/ 1055513 w 1825371"/>
              <a:gd name="connsiteY48" fmla="*/ 1078055 h 3047785"/>
              <a:gd name="connsiteX49" fmla="*/ 1097628 w 1825371"/>
              <a:gd name="connsiteY49" fmla="*/ 1104290 h 3047785"/>
              <a:gd name="connsiteX50" fmla="*/ 1115579 w 1825371"/>
              <a:gd name="connsiteY50" fmla="*/ 1107743 h 3047785"/>
              <a:gd name="connsiteX51" fmla="*/ 1177026 w 1825371"/>
              <a:gd name="connsiteY51" fmla="*/ 1087375 h 3047785"/>
              <a:gd name="connsiteX52" fmla="*/ 1179787 w 1825371"/>
              <a:gd name="connsiteY52" fmla="*/ 1073913 h 3047785"/>
              <a:gd name="connsiteX53" fmla="*/ 1135255 w 1825371"/>
              <a:gd name="connsiteY53" fmla="*/ 1041117 h 3047785"/>
              <a:gd name="connsiteX54" fmla="*/ 939868 w 1825371"/>
              <a:gd name="connsiteY54" fmla="*/ 883702 h 3047785"/>
              <a:gd name="connsiteX55" fmla="*/ 549783 w 1825371"/>
              <a:gd name="connsiteY55" fmla="*/ 496379 h 3047785"/>
              <a:gd name="connsiteX56" fmla="*/ 40947 w 1825371"/>
              <a:gd name="connsiteY56" fmla="*/ 48990 h 3047785"/>
              <a:gd name="connsiteX57" fmla="*/ 5735 w 1825371"/>
              <a:gd name="connsiteY57" fmla="*/ 17231 h 3047785"/>
              <a:gd name="connsiteX58" fmla="*/ 902 w 1825371"/>
              <a:gd name="connsiteY58" fmla="*/ 4114 h 3047785"/>
              <a:gd name="connsiteX59" fmla="*/ 15747 w 1825371"/>
              <a:gd name="connsiteY59" fmla="*/ 1352 h 3047785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3047785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4685667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97493 w 1825371"/>
              <a:gd name="connsiteY34" fmla="*/ 4685667 h 4705763"/>
              <a:gd name="connsiteX35" fmla="*/ 938419 w 1825371"/>
              <a:gd name="connsiteY35" fmla="*/ 4705763 h 4705763"/>
              <a:gd name="connsiteX36" fmla="*/ 1053441 w 1825371"/>
              <a:gd name="connsiteY36" fmla="*/ 2920082 h 4705763"/>
              <a:gd name="connsiteX37" fmla="*/ 1066213 w 1825371"/>
              <a:gd name="connsiteY37" fmla="*/ 2573839 h 4705763"/>
              <a:gd name="connsiteX38" fmla="*/ 1077951 w 1825371"/>
              <a:gd name="connsiteY38" fmla="*/ 2236916 h 4705763"/>
              <a:gd name="connsiteX39" fmla="*/ 1093485 w 1825371"/>
              <a:gd name="connsiteY39" fmla="*/ 1882733 h 4705763"/>
              <a:gd name="connsiteX40" fmla="*/ 1107983 w 1825371"/>
              <a:gd name="connsiteY40" fmla="*/ 1608293 h 4705763"/>
              <a:gd name="connsiteX41" fmla="*/ 1125245 w 1825371"/>
              <a:gd name="connsiteY41" fmla="*/ 1293464 h 4705763"/>
              <a:gd name="connsiteX42" fmla="*/ 1096247 w 1825371"/>
              <a:gd name="connsiteY42" fmla="*/ 1270681 h 4705763"/>
              <a:gd name="connsiteX43" fmla="*/ 984400 w 1825371"/>
              <a:gd name="connsiteY43" fmla="*/ 1242374 h 4705763"/>
              <a:gd name="connsiteX44" fmla="*/ 977149 w 1825371"/>
              <a:gd name="connsiteY44" fmla="*/ 1225458 h 4705763"/>
              <a:gd name="connsiteX45" fmla="*/ 983019 w 1825371"/>
              <a:gd name="connsiteY45" fmla="*/ 1189902 h 4705763"/>
              <a:gd name="connsiteX46" fmla="*/ 1016158 w 1825371"/>
              <a:gd name="connsiteY46" fmla="*/ 1097041 h 4705763"/>
              <a:gd name="connsiteX47" fmla="*/ 1055513 w 1825371"/>
              <a:gd name="connsiteY47" fmla="*/ 1078055 h 4705763"/>
              <a:gd name="connsiteX48" fmla="*/ 1097628 w 1825371"/>
              <a:gd name="connsiteY48" fmla="*/ 1104290 h 4705763"/>
              <a:gd name="connsiteX49" fmla="*/ 1115579 w 1825371"/>
              <a:gd name="connsiteY49" fmla="*/ 1107743 h 4705763"/>
              <a:gd name="connsiteX50" fmla="*/ 1177026 w 1825371"/>
              <a:gd name="connsiteY50" fmla="*/ 1087375 h 4705763"/>
              <a:gd name="connsiteX51" fmla="*/ 1179787 w 1825371"/>
              <a:gd name="connsiteY51" fmla="*/ 1073913 h 4705763"/>
              <a:gd name="connsiteX52" fmla="*/ 1135255 w 1825371"/>
              <a:gd name="connsiteY52" fmla="*/ 1041117 h 4705763"/>
              <a:gd name="connsiteX53" fmla="*/ 939868 w 1825371"/>
              <a:gd name="connsiteY53" fmla="*/ 883702 h 4705763"/>
              <a:gd name="connsiteX54" fmla="*/ 549783 w 1825371"/>
              <a:gd name="connsiteY54" fmla="*/ 496379 h 4705763"/>
              <a:gd name="connsiteX55" fmla="*/ 40947 w 1825371"/>
              <a:gd name="connsiteY55" fmla="*/ 48990 h 4705763"/>
              <a:gd name="connsiteX56" fmla="*/ 5735 w 1825371"/>
              <a:gd name="connsiteY56" fmla="*/ 17231 h 4705763"/>
              <a:gd name="connsiteX57" fmla="*/ 902 w 1825371"/>
              <a:gd name="connsiteY57" fmla="*/ 4114 h 4705763"/>
              <a:gd name="connsiteX58" fmla="*/ 15747 w 1825371"/>
              <a:gd name="connsiteY58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97493 w 1825371"/>
              <a:gd name="connsiteY33" fmla="*/ 4685667 h 4705763"/>
              <a:gd name="connsiteX34" fmla="*/ 938419 w 1825371"/>
              <a:gd name="connsiteY34" fmla="*/ 4705763 h 4705763"/>
              <a:gd name="connsiteX35" fmla="*/ 1053441 w 1825371"/>
              <a:gd name="connsiteY35" fmla="*/ 2920082 h 4705763"/>
              <a:gd name="connsiteX36" fmla="*/ 1066213 w 1825371"/>
              <a:gd name="connsiteY36" fmla="*/ 2573839 h 4705763"/>
              <a:gd name="connsiteX37" fmla="*/ 1077951 w 1825371"/>
              <a:gd name="connsiteY37" fmla="*/ 2236916 h 4705763"/>
              <a:gd name="connsiteX38" fmla="*/ 1093485 w 1825371"/>
              <a:gd name="connsiteY38" fmla="*/ 1882733 h 4705763"/>
              <a:gd name="connsiteX39" fmla="*/ 1107983 w 1825371"/>
              <a:gd name="connsiteY39" fmla="*/ 1608293 h 4705763"/>
              <a:gd name="connsiteX40" fmla="*/ 1125245 w 1825371"/>
              <a:gd name="connsiteY40" fmla="*/ 1293464 h 4705763"/>
              <a:gd name="connsiteX41" fmla="*/ 1096247 w 1825371"/>
              <a:gd name="connsiteY41" fmla="*/ 1270681 h 4705763"/>
              <a:gd name="connsiteX42" fmla="*/ 984400 w 1825371"/>
              <a:gd name="connsiteY42" fmla="*/ 1242374 h 4705763"/>
              <a:gd name="connsiteX43" fmla="*/ 977149 w 1825371"/>
              <a:gd name="connsiteY43" fmla="*/ 1225458 h 4705763"/>
              <a:gd name="connsiteX44" fmla="*/ 983019 w 1825371"/>
              <a:gd name="connsiteY44" fmla="*/ 1189902 h 4705763"/>
              <a:gd name="connsiteX45" fmla="*/ 1016158 w 1825371"/>
              <a:gd name="connsiteY45" fmla="*/ 1097041 h 4705763"/>
              <a:gd name="connsiteX46" fmla="*/ 1055513 w 1825371"/>
              <a:gd name="connsiteY46" fmla="*/ 1078055 h 4705763"/>
              <a:gd name="connsiteX47" fmla="*/ 1097628 w 1825371"/>
              <a:gd name="connsiteY47" fmla="*/ 1104290 h 4705763"/>
              <a:gd name="connsiteX48" fmla="*/ 1115579 w 1825371"/>
              <a:gd name="connsiteY48" fmla="*/ 1107743 h 4705763"/>
              <a:gd name="connsiteX49" fmla="*/ 1177026 w 1825371"/>
              <a:gd name="connsiteY49" fmla="*/ 1087375 h 4705763"/>
              <a:gd name="connsiteX50" fmla="*/ 1179787 w 1825371"/>
              <a:gd name="connsiteY50" fmla="*/ 1073913 h 4705763"/>
              <a:gd name="connsiteX51" fmla="*/ 1135255 w 1825371"/>
              <a:gd name="connsiteY51" fmla="*/ 1041117 h 4705763"/>
              <a:gd name="connsiteX52" fmla="*/ 939868 w 1825371"/>
              <a:gd name="connsiteY52" fmla="*/ 883702 h 4705763"/>
              <a:gd name="connsiteX53" fmla="*/ 549783 w 1825371"/>
              <a:gd name="connsiteY53" fmla="*/ 496379 h 4705763"/>
              <a:gd name="connsiteX54" fmla="*/ 40947 w 1825371"/>
              <a:gd name="connsiteY54" fmla="*/ 48990 h 4705763"/>
              <a:gd name="connsiteX55" fmla="*/ 5735 w 1825371"/>
              <a:gd name="connsiteY55" fmla="*/ 17231 h 4705763"/>
              <a:gd name="connsiteX56" fmla="*/ 902 w 1825371"/>
              <a:gd name="connsiteY56" fmla="*/ 4114 h 4705763"/>
              <a:gd name="connsiteX57" fmla="*/ 15747 w 1825371"/>
              <a:gd name="connsiteY57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97493 w 1825371"/>
              <a:gd name="connsiteY32" fmla="*/ 4685667 h 4705763"/>
              <a:gd name="connsiteX33" fmla="*/ 938419 w 1825371"/>
              <a:gd name="connsiteY33" fmla="*/ 4705763 h 4705763"/>
              <a:gd name="connsiteX34" fmla="*/ 1053441 w 1825371"/>
              <a:gd name="connsiteY34" fmla="*/ 2920082 h 4705763"/>
              <a:gd name="connsiteX35" fmla="*/ 1066213 w 1825371"/>
              <a:gd name="connsiteY35" fmla="*/ 2573839 h 4705763"/>
              <a:gd name="connsiteX36" fmla="*/ 1077951 w 1825371"/>
              <a:gd name="connsiteY36" fmla="*/ 2236916 h 4705763"/>
              <a:gd name="connsiteX37" fmla="*/ 1093485 w 1825371"/>
              <a:gd name="connsiteY37" fmla="*/ 1882733 h 4705763"/>
              <a:gd name="connsiteX38" fmla="*/ 1107983 w 1825371"/>
              <a:gd name="connsiteY38" fmla="*/ 1608293 h 4705763"/>
              <a:gd name="connsiteX39" fmla="*/ 1125245 w 1825371"/>
              <a:gd name="connsiteY39" fmla="*/ 1293464 h 4705763"/>
              <a:gd name="connsiteX40" fmla="*/ 1096247 w 1825371"/>
              <a:gd name="connsiteY40" fmla="*/ 1270681 h 4705763"/>
              <a:gd name="connsiteX41" fmla="*/ 984400 w 1825371"/>
              <a:gd name="connsiteY41" fmla="*/ 1242374 h 4705763"/>
              <a:gd name="connsiteX42" fmla="*/ 977149 w 1825371"/>
              <a:gd name="connsiteY42" fmla="*/ 1225458 h 4705763"/>
              <a:gd name="connsiteX43" fmla="*/ 983019 w 1825371"/>
              <a:gd name="connsiteY43" fmla="*/ 1189902 h 4705763"/>
              <a:gd name="connsiteX44" fmla="*/ 1016158 w 1825371"/>
              <a:gd name="connsiteY44" fmla="*/ 1097041 h 4705763"/>
              <a:gd name="connsiteX45" fmla="*/ 1055513 w 1825371"/>
              <a:gd name="connsiteY45" fmla="*/ 1078055 h 4705763"/>
              <a:gd name="connsiteX46" fmla="*/ 1097628 w 1825371"/>
              <a:gd name="connsiteY46" fmla="*/ 1104290 h 4705763"/>
              <a:gd name="connsiteX47" fmla="*/ 1115579 w 1825371"/>
              <a:gd name="connsiteY47" fmla="*/ 1107743 h 4705763"/>
              <a:gd name="connsiteX48" fmla="*/ 1177026 w 1825371"/>
              <a:gd name="connsiteY48" fmla="*/ 1087375 h 4705763"/>
              <a:gd name="connsiteX49" fmla="*/ 1179787 w 1825371"/>
              <a:gd name="connsiteY49" fmla="*/ 1073913 h 4705763"/>
              <a:gd name="connsiteX50" fmla="*/ 1135255 w 1825371"/>
              <a:gd name="connsiteY50" fmla="*/ 1041117 h 4705763"/>
              <a:gd name="connsiteX51" fmla="*/ 939868 w 1825371"/>
              <a:gd name="connsiteY51" fmla="*/ 883702 h 4705763"/>
              <a:gd name="connsiteX52" fmla="*/ 549783 w 1825371"/>
              <a:gd name="connsiteY52" fmla="*/ 496379 h 4705763"/>
              <a:gd name="connsiteX53" fmla="*/ 40947 w 1825371"/>
              <a:gd name="connsiteY53" fmla="*/ 48990 h 4705763"/>
              <a:gd name="connsiteX54" fmla="*/ 5735 w 1825371"/>
              <a:gd name="connsiteY54" fmla="*/ 17231 h 4705763"/>
              <a:gd name="connsiteX55" fmla="*/ 902 w 1825371"/>
              <a:gd name="connsiteY55" fmla="*/ 4114 h 4705763"/>
              <a:gd name="connsiteX56" fmla="*/ 15747 w 1825371"/>
              <a:gd name="connsiteY56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07983 w 1825371"/>
              <a:gd name="connsiteY37" fmla="*/ 1608293 h 4705763"/>
              <a:gd name="connsiteX38" fmla="*/ 1125245 w 1825371"/>
              <a:gd name="connsiteY38" fmla="*/ 1293464 h 4705763"/>
              <a:gd name="connsiteX39" fmla="*/ 1096247 w 1825371"/>
              <a:gd name="connsiteY39" fmla="*/ 1270681 h 4705763"/>
              <a:gd name="connsiteX40" fmla="*/ 984400 w 1825371"/>
              <a:gd name="connsiteY40" fmla="*/ 1242374 h 4705763"/>
              <a:gd name="connsiteX41" fmla="*/ 977149 w 1825371"/>
              <a:gd name="connsiteY41" fmla="*/ 1225458 h 4705763"/>
              <a:gd name="connsiteX42" fmla="*/ 983019 w 1825371"/>
              <a:gd name="connsiteY42" fmla="*/ 1189902 h 4705763"/>
              <a:gd name="connsiteX43" fmla="*/ 1016158 w 1825371"/>
              <a:gd name="connsiteY43" fmla="*/ 1097041 h 4705763"/>
              <a:gd name="connsiteX44" fmla="*/ 1055513 w 1825371"/>
              <a:gd name="connsiteY44" fmla="*/ 1078055 h 4705763"/>
              <a:gd name="connsiteX45" fmla="*/ 1097628 w 1825371"/>
              <a:gd name="connsiteY45" fmla="*/ 1104290 h 4705763"/>
              <a:gd name="connsiteX46" fmla="*/ 1115579 w 1825371"/>
              <a:gd name="connsiteY46" fmla="*/ 1107743 h 4705763"/>
              <a:gd name="connsiteX47" fmla="*/ 1177026 w 1825371"/>
              <a:gd name="connsiteY47" fmla="*/ 1087375 h 4705763"/>
              <a:gd name="connsiteX48" fmla="*/ 1179787 w 1825371"/>
              <a:gd name="connsiteY48" fmla="*/ 1073913 h 4705763"/>
              <a:gd name="connsiteX49" fmla="*/ 1135255 w 1825371"/>
              <a:gd name="connsiteY49" fmla="*/ 1041117 h 4705763"/>
              <a:gd name="connsiteX50" fmla="*/ 939868 w 1825371"/>
              <a:gd name="connsiteY50" fmla="*/ 883702 h 4705763"/>
              <a:gd name="connsiteX51" fmla="*/ 549783 w 1825371"/>
              <a:gd name="connsiteY51" fmla="*/ 496379 h 4705763"/>
              <a:gd name="connsiteX52" fmla="*/ 40947 w 1825371"/>
              <a:gd name="connsiteY52" fmla="*/ 48990 h 4705763"/>
              <a:gd name="connsiteX53" fmla="*/ 5735 w 1825371"/>
              <a:gd name="connsiteY53" fmla="*/ 17231 h 4705763"/>
              <a:gd name="connsiteX54" fmla="*/ 902 w 1825371"/>
              <a:gd name="connsiteY54" fmla="*/ 4114 h 4705763"/>
              <a:gd name="connsiteX55" fmla="*/ 15747 w 1825371"/>
              <a:gd name="connsiteY55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25245 w 1825371"/>
              <a:gd name="connsiteY37" fmla="*/ 1293464 h 4705763"/>
              <a:gd name="connsiteX38" fmla="*/ 1096247 w 1825371"/>
              <a:gd name="connsiteY38" fmla="*/ 1270681 h 4705763"/>
              <a:gd name="connsiteX39" fmla="*/ 984400 w 1825371"/>
              <a:gd name="connsiteY39" fmla="*/ 1242374 h 4705763"/>
              <a:gd name="connsiteX40" fmla="*/ 977149 w 1825371"/>
              <a:gd name="connsiteY40" fmla="*/ 1225458 h 4705763"/>
              <a:gd name="connsiteX41" fmla="*/ 983019 w 1825371"/>
              <a:gd name="connsiteY41" fmla="*/ 1189902 h 4705763"/>
              <a:gd name="connsiteX42" fmla="*/ 1016158 w 1825371"/>
              <a:gd name="connsiteY42" fmla="*/ 1097041 h 4705763"/>
              <a:gd name="connsiteX43" fmla="*/ 1055513 w 1825371"/>
              <a:gd name="connsiteY43" fmla="*/ 1078055 h 4705763"/>
              <a:gd name="connsiteX44" fmla="*/ 1097628 w 1825371"/>
              <a:gd name="connsiteY44" fmla="*/ 1104290 h 4705763"/>
              <a:gd name="connsiteX45" fmla="*/ 1115579 w 1825371"/>
              <a:gd name="connsiteY45" fmla="*/ 1107743 h 4705763"/>
              <a:gd name="connsiteX46" fmla="*/ 1177026 w 1825371"/>
              <a:gd name="connsiteY46" fmla="*/ 1087375 h 4705763"/>
              <a:gd name="connsiteX47" fmla="*/ 1179787 w 1825371"/>
              <a:gd name="connsiteY47" fmla="*/ 1073913 h 4705763"/>
              <a:gd name="connsiteX48" fmla="*/ 1135255 w 1825371"/>
              <a:gd name="connsiteY48" fmla="*/ 1041117 h 4705763"/>
              <a:gd name="connsiteX49" fmla="*/ 939868 w 1825371"/>
              <a:gd name="connsiteY49" fmla="*/ 883702 h 4705763"/>
              <a:gd name="connsiteX50" fmla="*/ 549783 w 1825371"/>
              <a:gd name="connsiteY50" fmla="*/ 496379 h 4705763"/>
              <a:gd name="connsiteX51" fmla="*/ 40947 w 1825371"/>
              <a:gd name="connsiteY51" fmla="*/ 48990 h 4705763"/>
              <a:gd name="connsiteX52" fmla="*/ 5735 w 1825371"/>
              <a:gd name="connsiteY52" fmla="*/ 17231 h 4705763"/>
              <a:gd name="connsiteX53" fmla="*/ 902 w 1825371"/>
              <a:gd name="connsiteY53" fmla="*/ 4114 h 4705763"/>
              <a:gd name="connsiteX54" fmla="*/ 15747 w 1825371"/>
              <a:gd name="connsiteY54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125245 w 1825371"/>
              <a:gd name="connsiteY36" fmla="*/ 1293464 h 4705763"/>
              <a:gd name="connsiteX37" fmla="*/ 1096247 w 1825371"/>
              <a:gd name="connsiteY37" fmla="*/ 1270681 h 4705763"/>
              <a:gd name="connsiteX38" fmla="*/ 984400 w 1825371"/>
              <a:gd name="connsiteY38" fmla="*/ 1242374 h 4705763"/>
              <a:gd name="connsiteX39" fmla="*/ 977149 w 1825371"/>
              <a:gd name="connsiteY39" fmla="*/ 1225458 h 4705763"/>
              <a:gd name="connsiteX40" fmla="*/ 983019 w 1825371"/>
              <a:gd name="connsiteY40" fmla="*/ 1189902 h 4705763"/>
              <a:gd name="connsiteX41" fmla="*/ 1016158 w 1825371"/>
              <a:gd name="connsiteY41" fmla="*/ 1097041 h 4705763"/>
              <a:gd name="connsiteX42" fmla="*/ 1055513 w 1825371"/>
              <a:gd name="connsiteY42" fmla="*/ 1078055 h 4705763"/>
              <a:gd name="connsiteX43" fmla="*/ 1097628 w 1825371"/>
              <a:gd name="connsiteY43" fmla="*/ 1104290 h 4705763"/>
              <a:gd name="connsiteX44" fmla="*/ 1115579 w 1825371"/>
              <a:gd name="connsiteY44" fmla="*/ 1107743 h 4705763"/>
              <a:gd name="connsiteX45" fmla="*/ 1177026 w 1825371"/>
              <a:gd name="connsiteY45" fmla="*/ 1087375 h 4705763"/>
              <a:gd name="connsiteX46" fmla="*/ 1179787 w 1825371"/>
              <a:gd name="connsiteY46" fmla="*/ 1073913 h 4705763"/>
              <a:gd name="connsiteX47" fmla="*/ 1135255 w 1825371"/>
              <a:gd name="connsiteY47" fmla="*/ 1041117 h 4705763"/>
              <a:gd name="connsiteX48" fmla="*/ 939868 w 1825371"/>
              <a:gd name="connsiteY48" fmla="*/ 883702 h 4705763"/>
              <a:gd name="connsiteX49" fmla="*/ 549783 w 1825371"/>
              <a:gd name="connsiteY49" fmla="*/ 496379 h 4705763"/>
              <a:gd name="connsiteX50" fmla="*/ 40947 w 1825371"/>
              <a:gd name="connsiteY50" fmla="*/ 48990 h 4705763"/>
              <a:gd name="connsiteX51" fmla="*/ 5735 w 1825371"/>
              <a:gd name="connsiteY51" fmla="*/ 17231 h 4705763"/>
              <a:gd name="connsiteX52" fmla="*/ 902 w 1825371"/>
              <a:gd name="connsiteY52" fmla="*/ 4114 h 4705763"/>
              <a:gd name="connsiteX53" fmla="*/ 15747 w 1825371"/>
              <a:gd name="connsiteY53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125245 w 1825371"/>
              <a:gd name="connsiteY35" fmla="*/ 1293464 h 4705763"/>
              <a:gd name="connsiteX36" fmla="*/ 1096247 w 1825371"/>
              <a:gd name="connsiteY36" fmla="*/ 1270681 h 4705763"/>
              <a:gd name="connsiteX37" fmla="*/ 984400 w 1825371"/>
              <a:gd name="connsiteY37" fmla="*/ 1242374 h 4705763"/>
              <a:gd name="connsiteX38" fmla="*/ 977149 w 1825371"/>
              <a:gd name="connsiteY38" fmla="*/ 1225458 h 4705763"/>
              <a:gd name="connsiteX39" fmla="*/ 983019 w 1825371"/>
              <a:gd name="connsiteY39" fmla="*/ 1189902 h 4705763"/>
              <a:gd name="connsiteX40" fmla="*/ 1016158 w 1825371"/>
              <a:gd name="connsiteY40" fmla="*/ 1097041 h 4705763"/>
              <a:gd name="connsiteX41" fmla="*/ 1055513 w 1825371"/>
              <a:gd name="connsiteY41" fmla="*/ 1078055 h 4705763"/>
              <a:gd name="connsiteX42" fmla="*/ 1097628 w 1825371"/>
              <a:gd name="connsiteY42" fmla="*/ 1104290 h 4705763"/>
              <a:gd name="connsiteX43" fmla="*/ 1115579 w 1825371"/>
              <a:gd name="connsiteY43" fmla="*/ 1107743 h 4705763"/>
              <a:gd name="connsiteX44" fmla="*/ 1177026 w 1825371"/>
              <a:gd name="connsiteY44" fmla="*/ 1087375 h 4705763"/>
              <a:gd name="connsiteX45" fmla="*/ 1179787 w 1825371"/>
              <a:gd name="connsiteY45" fmla="*/ 1073913 h 4705763"/>
              <a:gd name="connsiteX46" fmla="*/ 1135255 w 1825371"/>
              <a:gd name="connsiteY46" fmla="*/ 1041117 h 4705763"/>
              <a:gd name="connsiteX47" fmla="*/ 939868 w 1825371"/>
              <a:gd name="connsiteY47" fmla="*/ 883702 h 4705763"/>
              <a:gd name="connsiteX48" fmla="*/ 549783 w 1825371"/>
              <a:gd name="connsiteY48" fmla="*/ 496379 h 4705763"/>
              <a:gd name="connsiteX49" fmla="*/ 40947 w 1825371"/>
              <a:gd name="connsiteY49" fmla="*/ 48990 h 4705763"/>
              <a:gd name="connsiteX50" fmla="*/ 5735 w 1825371"/>
              <a:gd name="connsiteY50" fmla="*/ 17231 h 4705763"/>
              <a:gd name="connsiteX51" fmla="*/ 902 w 1825371"/>
              <a:gd name="connsiteY51" fmla="*/ 4114 h 4705763"/>
              <a:gd name="connsiteX52" fmla="*/ 15747 w 1825371"/>
              <a:gd name="connsiteY52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125245 w 1825371"/>
              <a:gd name="connsiteY34" fmla="*/ 1293464 h 4705763"/>
              <a:gd name="connsiteX35" fmla="*/ 1096247 w 1825371"/>
              <a:gd name="connsiteY35" fmla="*/ 1270681 h 4705763"/>
              <a:gd name="connsiteX36" fmla="*/ 984400 w 1825371"/>
              <a:gd name="connsiteY36" fmla="*/ 1242374 h 4705763"/>
              <a:gd name="connsiteX37" fmla="*/ 977149 w 1825371"/>
              <a:gd name="connsiteY37" fmla="*/ 1225458 h 4705763"/>
              <a:gd name="connsiteX38" fmla="*/ 983019 w 1825371"/>
              <a:gd name="connsiteY38" fmla="*/ 1189902 h 4705763"/>
              <a:gd name="connsiteX39" fmla="*/ 1016158 w 1825371"/>
              <a:gd name="connsiteY39" fmla="*/ 1097041 h 4705763"/>
              <a:gd name="connsiteX40" fmla="*/ 1055513 w 1825371"/>
              <a:gd name="connsiteY40" fmla="*/ 1078055 h 4705763"/>
              <a:gd name="connsiteX41" fmla="*/ 1097628 w 1825371"/>
              <a:gd name="connsiteY41" fmla="*/ 1104290 h 4705763"/>
              <a:gd name="connsiteX42" fmla="*/ 1115579 w 1825371"/>
              <a:gd name="connsiteY42" fmla="*/ 1107743 h 4705763"/>
              <a:gd name="connsiteX43" fmla="*/ 1177026 w 1825371"/>
              <a:gd name="connsiteY43" fmla="*/ 1087375 h 4705763"/>
              <a:gd name="connsiteX44" fmla="*/ 1179787 w 1825371"/>
              <a:gd name="connsiteY44" fmla="*/ 1073913 h 4705763"/>
              <a:gd name="connsiteX45" fmla="*/ 1135255 w 1825371"/>
              <a:gd name="connsiteY45" fmla="*/ 1041117 h 4705763"/>
              <a:gd name="connsiteX46" fmla="*/ 939868 w 1825371"/>
              <a:gd name="connsiteY46" fmla="*/ 883702 h 4705763"/>
              <a:gd name="connsiteX47" fmla="*/ 549783 w 1825371"/>
              <a:gd name="connsiteY47" fmla="*/ 496379 h 4705763"/>
              <a:gd name="connsiteX48" fmla="*/ 40947 w 1825371"/>
              <a:gd name="connsiteY48" fmla="*/ 48990 h 4705763"/>
              <a:gd name="connsiteX49" fmla="*/ 5735 w 1825371"/>
              <a:gd name="connsiteY49" fmla="*/ 17231 h 4705763"/>
              <a:gd name="connsiteX50" fmla="*/ 902 w 1825371"/>
              <a:gd name="connsiteY50" fmla="*/ 4114 h 4705763"/>
              <a:gd name="connsiteX51" fmla="*/ 15747 w 1825371"/>
              <a:gd name="connsiteY51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125245 w 1825371"/>
              <a:gd name="connsiteY33" fmla="*/ 1293464 h 4705763"/>
              <a:gd name="connsiteX34" fmla="*/ 1096247 w 1825371"/>
              <a:gd name="connsiteY34" fmla="*/ 1270681 h 4705763"/>
              <a:gd name="connsiteX35" fmla="*/ 984400 w 1825371"/>
              <a:gd name="connsiteY35" fmla="*/ 1242374 h 4705763"/>
              <a:gd name="connsiteX36" fmla="*/ 977149 w 1825371"/>
              <a:gd name="connsiteY36" fmla="*/ 1225458 h 4705763"/>
              <a:gd name="connsiteX37" fmla="*/ 983019 w 1825371"/>
              <a:gd name="connsiteY37" fmla="*/ 1189902 h 4705763"/>
              <a:gd name="connsiteX38" fmla="*/ 1016158 w 1825371"/>
              <a:gd name="connsiteY38" fmla="*/ 1097041 h 4705763"/>
              <a:gd name="connsiteX39" fmla="*/ 1055513 w 1825371"/>
              <a:gd name="connsiteY39" fmla="*/ 1078055 h 4705763"/>
              <a:gd name="connsiteX40" fmla="*/ 1097628 w 1825371"/>
              <a:gd name="connsiteY40" fmla="*/ 1104290 h 4705763"/>
              <a:gd name="connsiteX41" fmla="*/ 1115579 w 1825371"/>
              <a:gd name="connsiteY41" fmla="*/ 1107743 h 4705763"/>
              <a:gd name="connsiteX42" fmla="*/ 1177026 w 1825371"/>
              <a:gd name="connsiteY42" fmla="*/ 1087375 h 4705763"/>
              <a:gd name="connsiteX43" fmla="*/ 1179787 w 1825371"/>
              <a:gd name="connsiteY43" fmla="*/ 1073913 h 4705763"/>
              <a:gd name="connsiteX44" fmla="*/ 1135255 w 1825371"/>
              <a:gd name="connsiteY44" fmla="*/ 1041117 h 4705763"/>
              <a:gd name="connsiteX45" fmla="*/ 939868 w 1825371"/>
              <a:gd name="connsiteY45" fmla="*/ 883702 h 4705763"/>
              <a:gd name="connsiteX46" fmla="*/ 549783 w 1825371"/>
              <a:gd name="connsiteY46" fmla="*/ 496379 h 4705763"/>
              <a:gd name="connsiteX47" fmla="*/ 40947 w 1825371"/>
              <a:gd name="connsiteY47" fmla="*/ 48990 h 4705763"/>
              <a:gd name="connsiteX48" fmla="*/ 5735 w 1825371"/>
              <a:gd name="connsiteY48" fmla="*/ 17231 h 4705763"/>
              <a:gd name="connsiteX49" fmla="*/ 902 w 1825371"/>
              <a:gd name="connsiteY49" fmla="*/ 4114 h 4705763"/>
              <a:gd name="connsiteX50" fmla="*/ 15747 w 1825371"/>
              <a:gd name="connsiteY50" fmla="*/ 1352 h 4705763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97493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17106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78613 w 1825371"/>
              <a:gd name="connsiteY32" fmla="*/ 4685667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825371" h="4705764">
                <a:moveTo>
                  <a:pt x="15747" y="1352"/>
                </a:moveTo>
                <a:cubicBezTo>
                  <a:pt x="40601" y="7565"/>
                  <a:pt x="63040" y="19648"/>
                  <a:pt x="83062" y="34837"/>
                </a:cubicBezTo>
                <a:cubicBezTo>
                  <a:pt x="383392" y="265435"/>
                  <a:pt x="679236" y="502594"/>
                  <a:pt x="961270" y="755975"/>
                </a:cubicBezTo>
                <a:cubicBezTo>
                  <a:pt x="1053096" y="838826"/>
                  <a:pt x="1146302" y="919949"/>
                  <a:pt x="1239162" y="1001764"/>
                </a:cubicBezTo>
                <a:cubicBezTo>
                  <a:pt x="1250209" y="1011775"/>
                  <a:pt x="1262636" y="1020060"/>
                  <a:pt x="1276445" y="1025928"/>
                </a:cubicBezTo>
                <a:cubicBezTo>
                  <a:pt x="1296466" y="1034213"/>
                  <a:pt x="1308204" y="1030070"/>
                  <a:pt x="1316489" y="1009704"/>
                </a:cubicBezTo>
                <a:cubicBezTo>
                  <a:pt x="1325119" y="988991"/>
                  <a:pt x="1335821" y="968968"/>
                  <a:pt x="1345141" y="948602"/>
                </a:cubicBezTo>
                <a:cubicBezTo>
                  <a:pt x="1359640" y="917188"/>
                  <a:pt x="1382079" y="892679"/>
                  <a:pt x="1407624" y="869894"/>
                </a:cubicBezTo>
                <a:cubicBezTo>
                  <a:pt x="1517055" y="771511"/>
                  <a:pt x="1634081" y="682447"/>
                  <a:pt x="1749379" y="590967"/>
                </a:cubicBezTo>
                <a:cubicBezTo>
                  <a:pt x="1768711" y="575432"/>
                  <a:pt x="1788043" y="559898"/>
                  <a:pt x="1808066" y="545399"/>
                </a:cubicBezTo>
                <a:cubicBezTo>
                  <a:pt x="1819802" y="536769"/>
                  <a:pt x="1824634" y="539875"/>
                  <a:pt x="1825326" y="554375"/>
                </a:cubicBezTo>
                <a:cubicBezTo>
                  <a:pt x="1826015" y="568528"/>
                  <a:pt x="1818766" y="579575"/>
                  <a:pt x="1811172" y="590277"/>
                </a:cubicBezTo>
                <a:cubicBezTo>
                  <a:pt x="1783900" y="628594"/>
                  <a:pt x="1751451" y="662770"/>
                  <a:pt x="1721073" y="698326"/>
                </a:cubicBezTo>
                <a:cubicBezTo>
                  <a:pt x="1613023" y="825017"/>
                  <a:pt x="1503592" y="950328"/>
                  <a:pt x="1385877" y="1068389"/>
                </a:cubicBezTo>
                <a:cubicBezTo>
                  <a:pt x="1376900" y="1077364"/>
                  <a:pt x="1378626" y="1088411"/>
                  <a:pt x="1376211" y="1098421"/>
                </a:cubicBezTo>
                <a:cubicBezTo>
                  <a:pt x="1373449" y="1111885"/>
                  <a:pt x="1370342" y="1124658"/>
                  <a:pt x="1361366" y="1135359"/>
                </a:cubicBezTo>
                <a:cubicBezTo>
                  <a:pt x="1352736" y="1145370"/>
                  <a:pt x="1352736" y="1157798"/>
                  <a:pt x="1355153" y="1169879"/>
                </a:cubicBezTo>
                <a:cubicBezTo>
                  <a:pt x="1369651" y="1242374"/>
                  <a:pt x="1391054" y="1312796"/>
                  <a:pt x="1409696" y="1384253"/>
                </a:cubicBezTo>
                <a:cubicBezTo>
                  <a:pt x="1440764" y="1505076"/>
                  <a:pt x="1484260" y="1622102"/>
                  <a:pt x="1524994" y="1739817"/>
                </a:cubicBezTo>
                <a:cubicBezTo>
                  <a:pt x="1577466" y="1890674"/>
                  <a:pt x="1615785" y="2046016"/>
                  <a:pt x="1659971" y="2199288"/>
                </a:cubicBezTo>
                <a:cubicBezTo>
                  <a:pt x="1707264" y="2363607"/>
                  <a:pt x="1746273" y="2529998"/>
                  <a:pt x="1782864" y="2697077"/>
                </a:cubicBezTo>
                <a:cubicBezTo>
                  <a:pt x="1788043" y="2720207"/>
                  <a:pt x="1790460" y="2744026"/>
                  <a:pt x="1794257" y="2767845"/>
                </a:cubicBezTo>
                <a:cubicBezTo>
                  <a:pt x="1794947" y="2771643"/>
                  <a:pt x="1797364" y="2776822"/>
                  <a:pt x="1791840" y="2778202"/>
                </a:cubicBezTo>
                <a:cubicBezTo>
                  <a:pt x="1786662" y="2779583"/>
                  <a:pt x="1785626" y="2774405"/>
                  <a:pt x="1784245" y="2770607"/>
                </a:cubicBezTo>
                <a:cubicBezTo>
                  <a:pt x="1770437" y="2734360"/>
                  <a:pt x="1756975" y="2698113"/>
                  <a:pt x="1746617" y="2660831"/>
                </a:cubicBezTo>
                <a:cubicBezTo>
                  <a:pt x="1673779" y="2397784"/>
                  <a:pt x="1595762" y="2136116"/>
                  <a:pt x="1513602" y="1875484"/>
                </a:cubicBezTo>
                <a:cubicBezTo>
                  <a:pt x="1448704" y="1670431"/>
                  <a:pt x="1380007" y="1466759"/>
                  <a:pt x="1297158" y="1267919"/>
                </a:cubicBezTo>
                <a:cubicBezTo>
                  <a:pt x="1289909" y="1251004"/>
                  <a:pt x="1282659" y="1234089"/>
                  <a:pt x="1275064" y="1217173"/>
                </a:cubicBezTo>
                <a:cubicBezTo>
                  <a:pt x="1269541" y="1205436"/>
                  <a:pt x="1260911" y="1191628"/>
                  <a:pt x="1248483" y="1193353"/>
                </a:cubicBezTo>
                <a:cubicBezTo>
                  <a:pt x="1238128" y="1194734"/>
                  <a:pt x="1235711" y="1211649"/>
                  <a:pt x="1232949" y="1222351"/>
                </a:cubicBezTo>
                <a:cubicBezTo>
                  <a:pt x="1228115" y="1242374"/>
                  <a:pt x="1229843" y="1262740"/>
                  <a:pt x="1230877" y="1283108"/>
                </a:cubicBezTo>
                <a:cubicBezTo>
                  <a:pt x="1226287" y="2417294"/>
                  <a:pt x="1231744" y="3571578"/>
                  <a:pt x="1227154" y="4705764"/>
                </a:cubicBezTo>
                <a:lnTo>
                  <a:pt x="998710" y="4695715"/>
                </a:lnTo>
                <a:cubicBezTo>
                  <a:pt x="1020244" y="4110251"/>
                  <a:pt x="1098940" y="1865978"/>
                  <a:pt x="1125245" y="1293464"/>
                </a:cubicBezTo>
                <a:cubicBezTo>
                  <a:pt x="1126970" y="1262740"/>
                  <a:pt x="1124553" y="1258943"/>
                  <a:pt x="1096247" y="1270681"/>
                </a:cubicBezTo>
                <a:cubicBezTo>
                  <a:pt x="1050679" y="1289666"/>
                  <a:pt x="1018575" y="1263776"/>
                  <a:pt x="984400" y="1242374"/>
                </a:cubicBezTo>
                <a:cubicBezTo>
                  <a:pt x="979221" y="1238921"/>
                  <a:pt x="977841" y="1232017"/>
                  <a:pt x="977149" y="1225458"/>
                </a:cubicBezTo>
                <a:cubicBezTo>
                  <a:pt x="976115" y="1213030"/>
                  <a:pt x="978530" y="1200949"/>
                  <a:pt x="983019" y="1189902"/>
                </a:cubicBezTo>
                <a:cubicBezTo>
                  <a:pt x="995792" y="1159523"/>
                  <a:pt x="1005457" y="1128109"/>
                  <a:pt x="1016158" y="1097041"/>
                </a:cubicBezTo>
                <a:cubicBezTo>
                  <a:pt x="1022717" y="1078055"/>
                  <a:pt x="1036181" y="1071841"/>
                  <a:pt x="1055513" y="1078055"/>
                </a:cubicBezTo>
                <a:cubicBezTo>
                  <a:pt x="1071737" y="1082887"/>
                  <a:pt x="1084855" y="1093934"/>
                  <a:pt x="1097628" y="1104290"/>
                </a:cubicBezTo>
                <a:cubicBezTo>
                  <a:pt x="1103496" y="1108779"/>
                  <a:pt x="1107983" y="1110504"/>
                  <a:pt x="1115579" y="1107743"/>
                </a:cubicBezTo>
                <a:cubicBezTo>
                  <a:pt x="1135945" y="1100147"/>
                  <a:pt x="1156313" y="1093589"/>
                  <a:pt x="1177026" y="1087375"/>
                </a:cubicBezTo>
                <a:cubicBezTo>
                  <a:pt x="1187726" y="1084268"/>
                  <a:pt x="1185655" y="1080126"/>
                  <a:pt x="1179787" y="1073913"/>
                </a:cubicBezTo>
                <a:cubicBezTo>
                  <a:pt x="1166668" y="1060449"/>
                  <a:pt x="1151134" y="1050438"/>
                  <a:pt x="1135255" y="1041117"/>
                </a:cubicBezTo>
                <a:cubicBezTo>
                  <a:pt x="1062417" y="998311"/>
                  <a:pt x="998207" y="944460"/>
                  <a:pt x="939868" y="883702"/>
                </a:cubicBezTo>
                <a:cubicBezTo>
                  <a:pt x="813177" y="751488"/>
                  <a:pt x="683379" y="622035"/>
                  <a:pt x="549783" y="496379"/>
                </a:cubicBezTo>
                <a:cubicBezTo>
                  <a:pt x="385809" y="341382"/>
                  <a:pt x="211479" y="197084"/>
                  <a:pt x="40947" y="48990"/>
                </a:cubicBezTo>
                <a:cubicBezTo>
                  <a:pt x="28864" y="38635"/>
                  <a:pt x="17472" y="27933"/>
                  <a:pt x="5735" y="17231"/>
                </a:cubicBezTo>
                <a:cubicBezTo>
                  <a:pt x="2283" y="13780"/>
                  <a:pt x="-1859" y="9292"/>
                  <a:pt x="902" y="4114"/>
                </a:cubicBezTo>
                <a:cubicBezTo>
                  <a:pt x="4009" y="-1755"/>
                  <a:pt x="10568" y="-29"/>
                  <a:pt x="15747" y="1352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226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ABA80C23-9532-403F-8276-9AD3849FBC9A}"/>
              </a:ext>
            </a:extLst>
          </p:cNvPr>
          <p:cNvSpPr/>
          <p:nvPr userDrawn="1"/>
        </p:nvSpPr>
        <p:spPr>
          <a:xfrm rot="3600000" flipV="1">
            <a:off x="1481922" y="-359510"/>
            <a:ext cx="1739424" cy="2395147"/>
          </a:xfrm>
          <a:custGeom>
            <a:avLst/>
            <a:gdLst>
              <a:gd name="connsiteX0" fmla="*/ 1077528 w 1739424"/>
              <a:gd name="connsiteY0" fmla="*/ 398319 h 2395147"/>
              <a:gd name="connsiteX1" fmla="*/ 1067918 w 1739424"/>
              <a:gd name="connsiteY1" fmla="*/ 380004 h 2395147"/>
              <a:gd name="connsiteX2" fmla="*/ 1092561 w 1739424"/>
              <a:gd name="connsiteY2" fmla="*/ 411557 h 2395147"/>
              <a:gd name="connsiteX3" fmla="*/ 1093901 w 1739424"/>
              <a:gd name="connsiteY3" fmla="*/ 415398 h 2395147"/>
              <a:gd name="connsiteX4" fmla="*/ 1090150 w 1739424"/>
              <a:gd name="connsiteY4" fmla="*/ 414575 h 2395147"/>
              <a:gd name="connsiteX5" fmla="*/ 1077528 w 1739424"/>
              <a:gd name="connsiteY5" fmla="*/ 398319 h 2395147"/>
              <a:gd name="connsiteX6" fmla="*/ 1064970 w 1739424"/>
              <a:gd name="connsiteY6" fmla="*/ 378632 h 2395147"/>
              <a:gd name="connsiteX7" fmla="*/ 1065239 w 1739424"/>
              <a:gd name="connsiteY7" fmla="*/ 377535 h 2395147"/>
              <a:gd name="connsiteX8" fmla="*/ 1067113 w 1739424"/>
              <a:gd name="connsiteY8" fmla="*/ 379456 h 2395147"/>
              <a:gd name="connsiteX9" fmla="*/ 1064970 w 1739424"/>
              <a:gd name="connsiteY9" fmla="*/ 378632 h 2395147"/>
              <a:gd name="connsiteX10" fmla="*/ 1734633 w 1739424"/>
              <a:gd name="connsiteY10" fmla="*/ 2247062 h 2395147"/>
              <a:gd name="connsiteX11" fmla="*/ 1739424 w 1739424"/>
              <a:gd name="connsiteY11" fmla="*/ 2180709 h 2395147"/>
              <a:gd name="connsiteX12" fmla="*/ 1737481 w 1739424"/>
              <a:gd name="connsiteY12" fmla="*/ 2187429 h 2395147"/>
              <a:gd name="connsiteX13" fmla="*/ 1734633 w 1739424"/>
              <a:gd name="connsiteY13" fmla="*/ 2247062 h 2395147"/>
              <a:gd name="connsiteX14" fmla="*/ 51484 w 1739424"/>
              <a:gd name="connsiteY14" fmla="*/ 1299625 h 2395147"/>
              <a:gd name="connsiteX15" fmla="*/ 225973 w 1739424"/>
              <a:gd name="connsiteY15" fmla="*/ 1500814 h 2395147"/>
              <a:gd name="connsiteX16" fmla="*/ 421792 w 1739424"/>
              <a:gd name="connsiteY16" fmla="*/ 1544987 h 2395147"/>
              <a:gd name="connsiteX17" fmla="*/ 528944 w 1739424"/>
              <a:gd name="connsiteY17" fmla="*/ 1408075 h 2395147"/>
              <a:gd name="connsiteX18" fmla="*/ 515014 w 1739424"/>
              <a:gd name="connsiteY18" fmla="*/ 1396279 h 2395147"/>
              <a:gd name="connsiteX19" fmla="*/ 348661 w 1739424"/>
              <a:gd name="connsiteY19" fmla="*/ 1408350 h 2395147"/>
              <a:gd name="connsiteX20" fmla="*/ 279815 w 1739424"/>
              <a:gd name="connsiteY20" fmla="*/ 1396004 h 2395147"/>
              <a:gd name="connsiteX21" fmla="*/ 319463 w 1739424"/>
              <a:gd name="connsiteY21" fmla="*/ 1397376 h 2395147"/>
              <a:gd name="connsiteX22" fmla="*/ 483940 w 1739424"/>
              <a:gd name="connsiteY22" fmla="*/ 1374603 h 2395147"/>
              <a:gd name="connsiteX23" fmla="*/ 539659 w 1739424"/>
              <a:gd name="connsiteY23" fmla="*/ 1360061 h 2395147"/>
              <a:gd name="connsiteX24" fmla="*/ 725033 w 1739424"/>
              <a:gd name="connsiteY24" fmla="*/ 1297230 h 2395147"/>
              <a:gd name="connsiteX25" fmla="*/ 885491 w 1739424"/>
              <a:gd name="connsiteY25" fmla="*/ 1249489 h 2395147"/>
              <a:gd name="connsiteX26" fmla="*/ 965854 w 1739424"/>
              <a:gd name="connsiteY26" fmla="*/ 1237965 h 2395147"/>
              <a:gd name="connsiteX27" fmla="*/ 1140675 w 1739424"/>
              <a:gd name="connsiteY27" fmla="*/ 1261289 h 2395147"/>
              <a:gd name="connsiteX28" fmla="*/ 1430909 w 1739424"/>
              <a:gd name="connsiteY28" fmla="*/ 1481407 h 2395147"/>
              <a:gd name="connsiteX29" fmla="*/ 1549564 w 1739424"/>
              <a:gd name="connsiteY29" fmla="*/ 1651718 h 2395147"/>
              <a:gd name="connsiteX30" fmla="*/ 1557415 w 1739424"/>
              <a:gd name="connsiteY30" fmla="*/ 1670822 h 2395147"/>
              <a:gd name="connsiteX31" fmla="*/ 1555525 w 1739424"/>
              <a:gd name="connsiteY31" fmla="*/ 1670473 h 2395147"/>
              <a:gd name="connsiteX32" fmla="*/ 1398512 w 1739424"/>
              <a:gd name="connsiteY32" fmla="*/ 1652472 h 2395147"/>
              <a:gd name="connsiteX33" fmla="*/ 1046085 w 1739424"/>
              <a:gd name="connsiteY33" fmla="*/ 1706261 h 2395147"/>
              <a:gd name="connsiteX34" fmla="*/ 1003447 w 1739424"/>
              <a:gd name="connsiteY34" fmla="*/ 1719049 h 2395147"/>
              <a:gd name="connsiteX35" fmla="*/ 1087567 w 1739424"/>
              <a:gd name="connsiteY35" fmla="*/ 1688103 h 2395147"/>
              <a:gd name="connsiteX36" fmla="*/ 1370422 w 1739424"/>
              <a:gd name="connsiteY36" fmla="*/ 1632771 h 2395147"/>
              <a:gd name="connsiteX37" fmla="*/ 1376144 w 1739424"/>
              <a:gd name="connsiteY37" fmla="*/ 1623897 h 2395147"/>
              <a:gd name="connsiteX38" fmla="*/ 1329191 w 1739424"/>
              <a:gd name="connsiteY38" fmla="*/ 1578151 h 2395147"/>
              <a:gd name="connsiteX39" fmla="*/ 1229320 w 1739424"/>
              <a:gd name="connsiteY39" fmla="*/ 1559619 h 2395147"/>
              <a:gd name="connsiteX40" fmla="*/ 996653 w 1739424"/>
              <a:gd name="connsiteY40" fmla="*/ 1626677 h 2395147"/>
              <a:gd name="connsiteX41" fmla="*/ 863114 w 1739424"/>
              <a:gd name="connsiteY41" fmla="*/ 1736938 h 2395147"/>
              <a:gd name="connsiteX42" fmla="*/ 811586 w 1739424"/>
              <a:gd name="connsiteY42" fmla="*/ 1832416 h 2395147"/>
              <a:gd name="connsiteX43" fmla="*/ 807916 w 1739424"/>
              <a:gd name="connsiteY43" fmla="*/ 1845357 h 2395147"/>
              <a:gd name="connsiteX44" fmla="*/ 807963 w 1739424"/>
              <a:gd name="connsiteY44" fmla="*/ 1848892 h 2395147"/>
              <a:gd name="connsiteX45" fmla="*/ 879991 w 1739424"/>
              <a:gd name="connsiteY45" fmla="*/ 1820168 h 2395147"/>
              <a:gd name="connsiteX46" fmla="*/ 1011289 w 1739424"/>
              <a:gd name="connsiteY46" fmla="*/ 1801302 h 2395147"/>
              <a:gd name="connsiteX47" fmla="*/ 1249185 w 1739424"/>
              <a:gd name="connsiteY47" fmla="*/ 1765402 h 2395147"/>
              <a:gd name="connsiteX48" fmla="*/ 1343560 w 1739424"/>
              <a:gd name="connsiteY48" fmla="*/ 1722610 h 2395147"/>
              <a:gd name="connsiteX49" fmla="*/ 1376800 w 1739424"/>
              <a:gd name="connsiteY49" fmla="*/ 1677991 h 2395147"/>
              <a:gd name="connsiteX50" fmla="*/ 1387169 w 1739424"/>
              <a:gd name="connsiteY50" fmla="*/ 1672942 h 2395147"/>
              <a:gd name="connsiteX51" fmla="*/ 1500972 w 1739424"/>
              <a:gd name="connsiteY51" fmla="*/ 1682857 h 2395147"/>
              <a:gd name="connsiteX52" fmla="*/ 1566833 w 1739424"/>
              <a:gd name="connsiteY52" fmla="*/ 1693739 h 2395147"/>
              <a:gd name="connsiteX53" fmla="*/ 1593093 w 1739424"/>
              <a:gd name="connsiteY53" fmla="*/ 1757638 h 2395147"/>
              <a:gd name="connsiteX54" fmla="*/ 1627517 w 1739424"/>
              <a:gd name="connsiteY54" fmla="*/ 1871216 h 2395147"/>
              <a:gd name="connsiteX55" fmla="*/ 1642518 w 1739424"/>
              <a:gd name="connsiteY55" fmla="*/ 1943101 h 2395147"/>
              <a:gd name="connsiteX56" fmla="*/ 1641715 w 1739424"/>
              <a:gd name="connsiteY56" fmla="*/ 2189761 h 2395147"/>
              <a:gd name="connsiteX57" fmla="*/ 1669305 w 1739424"/>
              <a:gd name="connsiteY57" fmla="*/ 2379903 h 2395147"/>
              <a:gd name="connsiteX58" fmla="*/ 1669117 w 1739424"/>
              <a:gd name="connsiteY58" fmla="*/ 2383495 h 2395147"/>
              <a:gd name="connsiteX59" fmla="*/ 1722169 w 1739424"/>
              <a:gd name="connsiteY59" fmla="*/ 2376292 h 2395147"/>
              <a:gd name="connsiteX60" fmla="*/ 1680021 w 1739424"/>
              <a:gd name="connsiteY60" fmla="*/ 2119798 h 2395147"/>
              <a:gd name="connsiteX61" fmla="*/ 1684306 w 1739424"/>
              <a:gd name="connsiteY61" fmla="*/ 1712628 h 2395147"/>
              <a:gd name="connsiteX62" fmla="*/ 1631534 w 1739424"/>
              <a:gd name="connsiteY62" fmla="*/ 1258270 h 2395147"/>
              <a:gd name="connsiteX63" fmla="*/ 1545546 w 1739424"/>
              <a:gd name="connsiteY63" fmla="*/ 1033010 h 2395147"/>
              <a:gd name="connsiteX64" fmla="*/ 1482058 w 1739424"/>
              <a:gd name="connsiteY64" fmla="*/ 912011 h 2395147"/>
              <a:gd name="connsiteX65" fmla="*/ 1482326 w 1739424"/>
              <a:gd name="connsiteY65" fmla="*/ 893903 h 2395147"/>
              <a:gd name="connsiteX66" fmla="*/ 1498131 w 1739424"/>
              <a:gd name="connsiteY66" fmla="*/ 852199 h 2395147"/>
              <a:gd name="connsiteX67" fmla="*/ 1490363 w 1739424"/>
              <a:gd name="connsiteY67" fmla="*/ 758088 h 2395147"/>
              <a:gd name="connsiteX68" fmla="*/ 1392854 w 1739424"/>
              <a:gd name="connsiteY68" fmla="*/ 556701 h 2395147"/>
              <a:gd name="connsiteX69" fmla="*/ 1132209 w 1739424"/>
              <a:gd name="connsiteY69" fmla="*/ 271353 h 2395147"/>
              <a:gd name="connsiteX70" fmla="*/ 813699 w 1739424"/>
              <a:gd name="connsiteY70" fmla="*/ 1097 h 2395147"/>
              <a:gd name="connsiteX71" fmla="*/ 810218 w 1739424"/>
              <a:gd name="connsiteY71" fmla="*/ 0 h 2395147"/>
              <a:gd name="connsiteX72" fmla="*/ 810486 w 1739424"/>
              <a:gd name="connsiteY72" fmla="*/ 4391 h 2395147"/>
              <a:gd name="connsiteX73" fmla="*/ 914155 w 1739424"/>
              <a:gd name="connsiteY73" fmla="*/ 340496 h 2395147"/>
              <a:gd name="connsiteX74" fmla="*/ 1228378 w 1739424"/>
              <a:gd name="connsiteY74" fmla="*/ 826682 h 2395147"/>
              <a:gd name="connsiteX75" fmla="*/ 1341690 w 1739424"/>
              <a:gd name="connsiteY75" fmla="*/ 917499 h 2395147"/>
              <a:gd name="connsiteX76" fmla="*/ 1412410 w 1739424"/>
              <a:gd name="connsiteY76" fmla="*/ 934785 h 2395147"/>
              <a:gd name="connsiteX77" fmla="*/ 1420713 w 1739424"/>
              <a:gd name="connsiteY77" fmla="*/ 920793 h 2395147"/>
              <a:gd name="connsiteX78" fmla="*/ 1351601 w 1739424"/>
              <a:gd name="connsiteY78" fmla="*/ 800342 h 2395147"/>
              <a:gd name="connsiteX79" fmla="*/ 1099795 w 1739424"/>
              <a:gd name="connsiteY79" fmla="*/ 430764 h 2395147"/>
              <a:gd name="connsiteX80" fmla="*/ 1092829 w 1739424"/>
              <a:gd name="connsiteY80" fmla="*/ 418142 h 2395147"/>
              <a:gd name="connsiteX81" fmla="*/ 1101403 w 1739424"/>
              <a:gd name="connsiteY81" fmla="*/ 424179 h 2395147"/>
              <a:gd name="connsiteX82" fmla="*/ 1305794 w 1739424"/>
              <a:gd name="connsiteY82" fmla="*/ 694435 h 2395147"/>
              <a:gd name="connsiteX83" fmla="*/ 1424463 w 1739424"/>
              <a:gd name="connsiteY83" fmla="*/ 872227 h 2395147"/>
              <a:gd name="connsiteX84" fmla="*/ 1500810 w 1739424"/>
              <a:gd name="connsiteY84" fmla="*/ 1008316 h 2395147"/>
              <a:gd name="connsiteX85" fmla="*/ 1610640 w 1739424"/>
              <a:gd name="connsiteY85" fmla="*/ 1310125 h 2395147"/>
              <a:gd name="connsiteX86" fmla="*/ 1646268 w 1739424"/>
              <a:gd name="connsiteY86" fmla="*/ 1762565 h 2395147"/>
              <a:gd name="connsiteX87" fmla="*/ 1643589 w 1739424"/>
              <a:gd name="connsiteY87" fmla="*/ 1766407 h 2395147"/>
              <a:gd name="connsiteX88" fmla="*/ 1637160 w 1739424"/>
              <a:gd name="connsiteY88" fmla="*/ 1747474 h 2395147"/>
              <a:gd name="connsiteX89" fmla="*/ 1480720 w 1739424"/>
              <a:gd name="connsiteY89" fmla="*/ 1478590 h 2395147"/>
              <a:gd name="connsiteX90" fmla="*/ 1140741 w 1739424"/>
              <a:gd name="connsiteY90" fmla="*/ 1210217 h 2395147"/>
              <a:gd name="connsiteX91" fmla="*/ 942550 w 1739424"/>
              <a:gd name="connsiteY91" fmla="*/ 1071697 h 2395147"/>
              <a:gd name="connsiteX92" fmla="*/ 710299 w 1739424"/>
              <a:gd name="connsiteY92" fmla="*/ 861253 h 2395147"/>
              <a:gd name="connsiteX93" fmla="*/ 706012 w 1739424"/>
              <a:gd name="connsiteY93" fmla="*/ 845339 h 2395147"/>
              <a:gd name="connsiteX94" fmla="*/ 722086 w 1739424"/>
              <a:gd name="connsiteY94" fmla="*/ 767417 h 2395147"/>
              <a:gd name="connsiteX95" fmla="*/ 679759 w 1739424"/>
              <a:gd name="connsiteY95" fmla="*/ 625567 h 2395147"/>
              <a:gd name="connsiteX96" fmla="*/ 497603 w 1739424"/>
              <a:gd name="connsiteY96" fmla="*/ 336106 h 2395147"/>
              <a:gd name="connsiteX97" fmla="*/ 396076 w 1739424"/>
              <a:gd name="connsiteY97" fmla="*/ 177244 h 2395147"/>
              <a:gd name="connsiteX98" fmla="*/ 359644 w 1739424"/>
              <a:gd name="connsiteY98" fmla="*/ 72707 h 2395147"/>
              <a:gd name="connsiteX99" fmla="*/ 355893 w 1739424"/>
              <a:gd name="connsiteY99" fmla="*/ 76001 h 2395147"/>
              <a:gd name="connsiteX100" fmla="*/ 345714 w 1739424"/>
              <a:gd name="connsiteY100" fmla="*/ 92187 h 2395147"/>
              <a:gd name="connsiteX101" fmla="*/ 293210 w 1739424"/>
              <a:gd name="connsiteY101" fmla="*/ 237881 h 2395147"/>
              <a:gd name="connsiteX102" fmla="*/ 300978 w 1739424"/>
              <a:gd name="connsiteY102" fmla="*/ 485638 h 2395147"/>
              <a:gd name="connsiteX103" fmla="*/ 445633 w 1739424"/>
              <a:gd name="connsiteY103" fmla="*/ 798970 h 2395147"/>
              <a:gd name="connsiteX104" fmla="*/ 557339 w 1739424"/>
              <a:gd name="connsiteY104" fmla="*/ 888690 h 2395147"/>
              <a:gd name="connsiteX105" fmla="*/ 648686 w 1739424"/>
              <a:gd name="connsiteY105" fmla="*/ 895823 h 2395147"/>
              <a:gd name="connsiteX106" fmla="*/ 652705 w 1739424"/>
              <a:gd name="connsiteY106" fmla="*/ 881283 h 2395147"/>
              <a:gd name="connsiteX107" fmla="*/ 449383 w 1739424"/>
              <a:gd name="connsiteY107" fmla="*/ 525148 h 2395147"/>
              <a:gd name="connsiteX108" fmla="*/ 404113 w 1739424"/>
              <a:gd name="connsiteY108" fmla="*/ 405521 h 2395147"/>
              <a:gd name="connsiteX109" fmla="*/ 430098 w 1739424"/>
              <a:gd name="connsiteY109" fmla="*/ 463414 h 2395147"/>
              <a:gd name="connsiteX110" fmla="*/ 699315 w 1739424"/>
              <a:gd name="connsiteY110" fmla="*/ 892806 h 2395147"/>
              <a:gd name="connsiteX111" fmla="*/ 1003893 w 1739424"/>
              <a:gd name="connsiteY111" fmla="*/ 1157849 h 2395147"/>
              <a:gd name="connsiteX112" fmla="*/ 1056131 w 1739424"/>
              <a:gd name="connsiteY112" fmla="*/ 1196809 h 2395147"/>
              <a:gd name="connsiteX113" fmla="*/ 1026396 w 1739424"/>
              <a:gd name="connsiteY113" fmla="*/ 1194890 h 2395147"/>
              <a:gd name="connsiteX114" fmla="*/ 847988 w 1739424"/>
              <a:gd name="connsiteY114" fmla="*/ 1218760 h 2395147"/>
              <a:gd name="connsiteX115" fmla="*/ 525462 w 1739424"/>
              <a:gd name="connsiteY115" fmla="*/ 1334545 h 2395147"/>
              <a:gd name="connsiteX116" fmla="*/ 506711 w 1739424"/>
              <a:gd name="connsiteY116" fmla="*/ 1327960 h 2395147"/>
              <a:gd name="connsiteX117" fmla="*/ 302050 w 1739424"/>
              <a:gd name="connsiteY117" fmla="*/ 1262933 h 2395147"/>
              <a:gd name="connsiteX118" fmla="*/ 0 w 1739424"/>
              <a:gd name="connsiteY118" fmla="*/ 1208733 h 2395147"/>
              <a:gd name="connsiteX119" fmla="*/ 51484 w 1739424"/>
              <a:gd name="connsiteY119" fmla="*/ 1299625 h 2395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1739424" h="2395147">
                <a:moveTo>
                  <a:pt x="1077528" y="398319"/>
                </a:moveTo>
                <a:cubicBezTo>
                  <a:pt x="1073409" y="392832"/>
                  <a:pt x="1069793" y="387001"/>
                  <a:pt x="1067918" y="380004"/>
                </a:cubicBezTo>
                <a:cubicBezTo>
                  <a:pt x="1077560" y="389333"/>
                  <a:pt x="1085061" y="400308"/>
                  <a:pt x="1092561" y="411557"/>
                </a:cubicBezTo>
                <a:cubicBezTo>
                  <a:pt x="1093366" y="412654"/>
                  <a:pt x="1095240" y="413478"/>
                  <a:pt x="1093901" y="415398"/>
                </a:cubicBezTo>
                <a:cubicBezTo>
                  <a:pt x="1092295" y="417319"/>
                  <a:pt x="1091222" y="415673"/>
                  <a:pt x="1090150" y="414575"/>
                </a:cubicBezTo>
                <a:cubicBezTo>
                  <a:pt x="1086267" y="408951"/>
                  <a:pt x="1081646" y="403807"/>
                  <a:pt x="1077528" y="398319"/>
                </a:cubicBezTo>
                <a:close/>
                <a:moveTo>
                  <a:pt x="1064970" y="378632"/>
                </a:moveTo>
                <a:cubicBezTo>
                  <a:pt x="1064970" y="378359"/>
                  <a:pt x="1065239" y="377810"/>
                  <a:pt x="1065239" y="377535"/>
                </a:cubicBezTo>
                <a:lnTo>
                  <a:pt x="1067113" y="379456"/>
                </a:lnTo>
                <a:cubicBezTo>
                  <a:pt x="1066310" y="380279"/>
                  <a:pt x="1065507" y="380004"/>
                  <a:pt x="1064970" y="378632"/>
                </a:cubicBezTo>
                <a:close/>
                <a:moveTo>
                  <a:pt x="1734633" y="2247062"/>
                </a:moveTo>
                <a:lnTo>
                  <a:pt x="1739424" y="2180709"/>
                </a:lnTo>
                <a:lnTo>
                  <a:pt x="1737481" y="2187429"/>
                </a:lnTo>
                <a:cubicBezTo>
                  <a:pt x="1736531" y="2207307"/>
                  <a:pt x="1735583" y="2227184"/>
                  <a:pt x="1734633" y="2247062"/>
                </a:cubicBezTo>
                <a:close/>
                <a:moveTo>
                  <a:pt x="51484" y="1299625"/>
                </a:moveTo>
                <a:cubicBezTo>
                  <a:pt x="107250" y="1386350"/>
                  <a:pt x="173250" y="1458783"/>
                  <a:pt x="225973" y="1500814"/>
                </a:cubicBezTo>
                <a:cubicBezTo>
                  <a:pt x="296271" y="1556856"/>
                  <a:pt x="349466" y="1562823"/>
                  <a:pt x="421792" y="1544987"/>
                </a:cubicBezTo>
                <a:cubicBezTo>
                  <a:pt x="494924" y="1526879"/>
                  <a:pt x="532962" y="1478041"/>
                  <a:pt x="528944" y="1408075"/>
                </a:cubicBezTo>
                <a:cubicBezTo>
                  <a:pt x="528409" y="1397649"/>
                  <a:pt x="526265" y="1394083"/>
                  <a:pt x="515014" y="1396279"/>
                </a:cubicBezTo>
                <a:cubicBezTo>
                  <a:pt x="460099" y="1406978"/>
                  <a:pt x="404648" y="1412191"/>
                  <a:pt x="348661" y="1408350"/>
                </a:cubicBezTo>
                <a:cubicBezTo>
                  <a:pt x="326160" y="1406978"/>
                  <a:pt x="303657" y="1403412"/>
                  <a:pt x="279815" y="1396004"/>
                </a:cubicBezTo>
                <a:cubicBezTo>
                  <a:pt x="294818" y="1392986"/>
                  <a:pt x="307139" y="1396827"/>
                  <a:pt x="319463" y="1397376"/>
                </a:cubicBezTo>
                <a:cubicBezTo>
                  <a:pt x="375717" y="1400120"/>
                  <a:pt x="429829" y="1388870"/>
                  <a:pt x="483940" y="1374603"/>
                </a:cubicBezTo>
                <a:cubicBezTo>
                  <a:pt x="502424" y="1369665"/>
                  <a:pt x="521443" y="1365549"/>
                  <a:pt x="539659" y="1360061"/>
                </a:cubicBezTo>
                <a:cubicBezTo>
                  <a:pt x="602343" y="1341953"/>
                  <a:pt x="663419" y="1318632"/>
                  <a:pt x="725033" y="1297230"/>
                </a:cubicBezTo>
                <a:cubicBezTo>
                  <a:pt x="777804" y="1278847"/>
                  <a:pt x="831379" y="1263208"/>
                  <a:pt x="885491" y="1249489"/>
                </a:cubicBezTo>
                <a:lnTo>
                  <a:pt x="965854" y="1237965"/>
                </a:lnTo>
                <a:cubicBezTo>
                  <a:pt x="1008386" y="1239932"/>
                  <a:pt x="1063167" y="1220715"/>
                  <a:pt x="1140675" y="1261289"/>
                </a:cubicBezTo>
                <a:cubicBezTo>
                  <a:pt x="1218186" y="1301862"/>
                  <a:pt x="1362760" y="1416335"/>
                  <a:pt x="1430909" y="1481407"/>
                </a:cubicBezTo>
                <a:cubicBezTo>
                  <a:pt x="1499057" y="1546478"/>
                  <a:pt x="1516795" y="1586751"/>
                  <a:pt x="1549564" y="1651718"/>
                </a:cubicBezTo>
                <a:lnTo>
                  <a:pt x="1557415" y="1670822"/>
                </a:lnTo>
                <a:lnTo>
                  <a:pt x="1555525" y="1670473"/>
                </a:lnTo>
                <a:cubicBezTo>
                  <a:pt x="1503614" y="1661478"/>
                  <a:pt x="1446534" y="1653334"/>
                  <a:pt x="1398512" y="1652472"/>
                </a:cubicBezTo>
                <a:cubicBezTo>
                  <a:pt x="1277780" y="1650277"/>
                  <a:pt x="1160915" y="1670735"/>
                  <a:pt x="1046085" y="1706261"/>
                </a:cubicBezTo>
                <a:cubicBezTo>
                  <a:pt x="1031962" y="1710529"/>
                  <a:pt x="1017823" y="1715069"/>
                  <a:pt x="1003447" y="1719049"/>
                </a:cubicBezTo>
                <a:cubicBezTo>
                  <a:pt x="1030832" y="1706926"/>
                  <a:pt x="1059271" y="1697451"/>
                  <a:pt x="1087567" y="1688103"/>
                </a:cubicBezTo>
                <a:cubicBezTo>
                  <a:pt x="1179405" y="1657507"/>
                  <a:pt x="1273537" y="1637923"/>
                  <a:pt x="1370422" y="1632771"/>
                </a:cubicBezTo>
                <a:cubicBezTo>
                  <a:pt x="1377778" y="1632422"/>
                  <a:pt x="1379106" y="1630739"/>
                  <a:pt x="1376144" y="1623897"/>
                </a:cubicBezTo>
                <a:cubicBezTo>
                  <a:pt x="1366655" y="1602111"/>
                  <a:pt x="1350034" y="1587888"/>
                  <a:pt x="1329191" y="1578151"/>
                </a:cubicBezTo>
                <a:cubicBezTo>
                  <a:pt x="1297530" y="1563385"/>
                  <a:pt x="1263689" y="1559482"/>
                  <a:pt x="1229320" y="1559619"/>
                </a:cubicBezTo>
                <a:cubicBezTo>
                  <a:pt x="1145365" y="1560020"/>
                  <a:pt x="1068453" y="1584359"/>
                  <a:pt x="996653" y="1626677"/>
                </a:cubicBezTo>
                <a:cubicBezTo>
                  <a:pt x="946428" y="1656370"/>
                  <a:pt x="899719" y="1690631"/>
                  <a:pt x="863114" y="1736938"/>
                </a:cubicBezTo>
                <a:cubicBezTo>
                  <a:pt x="840384" y="1765651"/>
                  <a:pt x="822768" y="1797268"/>
                  <a:pt x="811586" y="1832416"/>
                </a:cubicBezTo>
                <a:cubicBezTo>
                  <a:pt x="810229" y="1836675"/>
                  <a:pt x="809000" y="1841079"/>
                  <a:pt x="807916" y="1845357"/>
                </a:cubicBezTo>
                <a:cubicBezTo>
                  <a:pt x="807864" y="1846169"/>
                  <a:pt x="807939" y="1847124"/>
                  <a:pt x="807963" y="1848892"/>
                </a:cubicBezTo>
                <a:cubicBezTo>
                  <a:pt x="831400" y="1836927"/>
                  <a:pt x="855096" y="1827287"/>
                  <a:pt x="879991" y="1820168"/>
                </a:cubicBezTo>
                <a:cubicBezTo>
                  <a:pt x="922865" y="1807938"/>
                  <a:pt x="966993" y="1803800"/>
                  <a:pt x="1011289" y="1801302"/>
                </a:cubicBezTo>
                <a:cubicBezTo>
                  <a:pt x="1091805" y="1797289"/>
                  <a:pt x="1171657" y="1788752"/>
                  <a:pt x="1249185" y="1765402"/>
                </a:cubicBezTo>
                <a:cubicBezTo>
                  <a:pt x="1282546" y="1755423"/>
                  <a:pt x="1315560" y="1744472"/>
                  <a:pt x="1343560" y="1722610"/>
                </a:cubicBezTo>
                <a:cubicBezTo>
                  <a:pt x="1358845" y="1710673"/>
                  <a:pt x="1371004" y="1696638"/>
                  <a:pt x="1376800" y="1677991"/>
                </a:cubicBezTo>
                <a:cubicBezTo>
                  <a:pt x="1378851" y="1671330"/>
                  <a:pt x="1382967" y="1672813"/>
                  <a:pt x="1387169" y="1672942"/>
                </a:cubicBezTo>
                <a:cubicBezTo>
                  <a:pt x="1424336" y="1673661"/>
                  <a:pt x="1463273" y="1677620"/>
                  <a:pt x="1500972" y="1682857"/>
                </a:cubicBezTo>
                <a:lnTo>
                  <a:pt x="1566833" y="1693739"/>
                </a:lnTo>
                <a:lnTo>
                  <a:pt x="1593093" y="1757638"/>
                </a:lnTo>
                <a:cubicBezTo>
                  <a:pt x="1605907" y="1794995"/>
                  <a:pt x="1617203" y="1833627"/>
                  <a:pt x="1627517" y="1871216"/>
                </a:cubicBezTo>
                <a:cubicBezTo>
                  <a:pt x="1633946" y="1894812"/>
                  <a:pt x="1643322" y="1918133"/>
                  <a:pt x="1642518" y="1943101"/>
                </a:cubicBezTo>
                <a:cubicBezTo>
                  <a:pt x="1640107" y="2025412"/>
                  <a:pt x="1638499" y="2107725"/>
                  <a:pt x="1641715" y="2189761"/>
                </a:cubicBezTo>
                <a:cubicBezTo>
                  <a:pt x="1644125" y="2253964"/>
                  <a:pt x="1644928" y="2318717"/>
                  <a:pt x="1669305" y="2379903"/>
                </a:cubicBezTo>
                <a:cubicBezTo>
                  <a:pt x="1669242" y="2381100"/>
                  <a:pt x="1669180" y="2382297"/>
                  <a:pt x="1669117" y="2383495"/>
                </a:cubicBezTo>
                <a:cubicBezTo>
                  <a:pt x="1673135" y="2372016"/>
                  <a:pt x="1720350" y="2420240"/>
                  <a:pt x="1722169" y="2376292"/>
                </a:cubicBezTo>
                <a:cubicBezTo>
                  <a:pt x="1711719" y="2312911"/>
                  <a:pt x="1681361" y="2183726"/>
                  <a:pt x="1680021" y="2119798"/>
                </a:cubicBezTo>
                <a:cubicBezTo>
                  <a:pt x="1677610" y="1983983"/>
                  <a:pt x="1684308" y="1848168"/>
                  <a:pt x="1684306" y="1712628"/>
                </a:cubicBezTo>
                <a:cubicBezTo>
                  <a:pt x="1684306" y="1558981"/>
                  <a:pt x="1673055" y="1406703"/>
                  <a:pt x="1631534" y="1258270"/>
                </a:cubicBezTo>
                <a:cubicBezTo>
                  <a:pt x="1609835" y="1180348"/>
                  <a:pt x="1581442" y="1105169"/>
                  <a:pt x="1545546" y="1033010"/>
                </a:cubicBezTo>
                <a:cubicBezTo>
                  <a:pt x="1520632" y="975301"/>
                  <a:pt x="1492596" y="935197"/>
                  <a:pt x="1482058" y="912011"/>
                </a:cubicBezTo>
                <a:cubicBezTo>
                  <a:pt x="1478307" y="905426"/>
                  <a:pt x="1477504" y="900763"/>
                  <a:pt x="1482326" y="893903"/>
                </a:cubicBezTo>
                <a:cubicBezTo>
                  <a:pt x="1491434" y="881558"/>
                  <a:pt x="1495452" y="867289"/>
                  <a:pt x="1498131" y="852199"/>
                </a:cubicBezTo>
                <a:cubicBezTo>
                  <a:pt x="1504024" y="820097"/>
                  <a:pt x="1498131" y="788819"/>
                  <a:pt x="1490363" y="758088"/>
                </a:cubicBezTo>
                <a:cubicBezTo>
                  <a:pt x="1471344" y="684284"/>
                  <a:pt x="1433840" y="619531"/>
                  <a:pt x="1392854" y="556701"/>
                </a:cubicBezTo>
                <a:cubicBezTo>
                  <a:pt x="1321331" y="446953"/>
                  <a:pt x="1229715" y="356135"/>
                  <a:pt x="1132209" y="271353"/>
                </a:cubicBezTo>
                <a:cubicBezTo>
                  <a:pt x="1027199" y="179713"/>
                  <a:pt x="917637" y="94109"/>
                  <a:pt x="813699" y="1097"/>
                </a:cubicBezTo>
                <a:cubicBezTo>
                  <a:pt x="812897" y="275"/>
                  <a:pt x="811557" y="275"/>
                  <a:pt x="810218" y="0"/>
                </a:cubicBezTo>
                <a:cubicBezTo>
                  <a:pt x="810218" y="1920"/>
                  <a:pt x="810218" y="3292"/>
                  <a:pt x="810486" y="4391"/>
                </a:cubicBezTo>
                <a:cubicBezTo>
                  <a:pt x="830845" y="120998"/>
                  <a:pt x="868080" y="232118"/>
                  <a:pt x="914155" y="340496"/>
                </a:cubicBezTo>
                <a:cubicBezTo>
                  <a:pt x="991303" y="521307"/>
                  <a:pt x="1092561" y="685930"/>
                  <a:pt x="1228378" y="826682"/>
                </a:cubicBezTo>
                <a:cubicBezTo>
                  <a:pt x="1262397" y="861803"/>
                  <a:pt x="1298293" y="894726"/>
                  <a:pt x="1341690" y="917499"/>
                </a:cubicBezTo>
                <a:cubicBezTo>
                  <a:pt x="1363924" y="929022"/>
                  <a:pt x="1387228" y="936431"/>
                  <a:pt x="1412410" y="934785"/>
                </a:cubicBezTo>
                <a:cubicBezTo>
                  <a:pt x="1427143" y="933960"/>
                  <a:pt x="1427411" y="933688"/>
                  <a:pt x="1420713" y="920793"/>
                </a:cubicBezTo>
                <a:cubicBezTo>
                  <a:pt x="1399015" y="879911"/>
                  <a:pt x="1375709" y="839852"/>
                  <a:pt x="1351601" y="800342"/>
                </a:cubicBezTo>
                <a:cubicBezTo>
                  <a:pt x="1273648" y="672759"/>
                  <a:pt x="1185784" y="552310"/>
                  <a:pt x="1099795" y="430764"/>
                </a:cubicBezTo>
                <a:cubicBezTo>
                  <a:pt x="1097116" y="426923"/>
                  <a:pt x="1093098" y="423630"/>
                  <a:pt x="1092829" y="418142"/>
                </a:cubicBezTo>
                <a:cubicBezTo>
                  <a:pt x="1098455" y="417594"/>
                  <a:pt x="1099527" y="421710"/>
                  <a:pt x="1101403" y="424179"/>
                </a:cubicBezTo>
                <a:cubicBezTo>
                  <a:pt x="1170247" y="513625"/>
                  <a:pt x="1239895" y="602520"/>
                  <a:pt x="1305794" y="694435"/>
                </a:cubicBezTo>
                <a:cubicBezTo>
                  <a:pt x="1347316" y="752328"/>
                  <a:pt x="1387228" y="811318"/>
                  <a:pt x="1424463" y="872227"/>
                </a:cubicBezTo>
                <a:cubicBezTo>
                  <a:pt x="1451519" y="916677"/>
                  <a:pt x="1476165" y="962497"/>
                  <a:pt x="1500810" y="1008316"/>
                </a:cubicBezTo>
                <a:cubicBezTo>
                  <a:pt x="1531839" y="1081300"/>
                  <a:pt x="1586397" y="1184417"/>
                  <a:pt x="1610640" y="1310125"/>
                </a:cubicBezTo>
                <a:cubicBezTo>
                  <a:pt x="1644660" y="1459110"/>
                  <a:pt x="1650018" y="1610562"/>
                  <a:pt x="1646268" y="1762565"/>
                </a:cubicBezTo>
                <a:cubicBezTo>
                  <a:pt x="1646268" y="1763937"/>
                  <a:pt x="1647071" y="1766407"/>
                  <a:pt x="1643589" y="1766407"/>
                </a:cubicBezTo>
                <a:lnTo>
                  <a:pt x="1637160" y="1747474"/>
                </a:lnTo>
                <a:cubicBezTo>
                  <a:pt x="1602603" y="1647053"/>
                  <a:pt x="1563456" y="1568132"/>
                  <a:pt x="1480720" y="1478590"/>
                </a:cubicBezTo>
                <a:cubicBezTo>
                  <a:pt x="1397982" y="1389046"/>
                  <a:pt x="1230435" y="1278034"/>
                  <a:pt x="1140741" y="1210217"/>
                </a:cubicBezTo>
                <a:cubicBezTo>
                  <a:pt x="1051045" y="1142403"/>
                  <a:pt x="1014290" y="1129857"/>
                  <a:pt x="942550" y="1071697"/>
                </a:cubicBezTo>
                <a:cubicBezTo>
                  <a:pt x="870809" y="1013535"/>
                  <a:pt x="780483" y="939723"/>
                  <a:pt x="710299" y="861253"/>
                </a:cubicBezTo>
                <a:cubicBezTo>
                  <a:pt x="706280" y="856863"/>
                  <a:pt x="700922" y="853846"/>
                  <a:pt x="706012" y="845339"/>
                </a:cubicBezTo>
                <a:cubicBezTo>
                  <a:pt x="720210" y="821469"/>
                  <a:pt x="723692" y="795129"/>
                  <a:pt x="722086" y="767417"/>
                </a:cubicBezTo>
                <a:cubicBezTo>
                  <a:pt x="719139" y="716659"/>
                  <a:pt x="700119" y="670839"/>
                  <a:pt x="679759" y="625567"/>
                </a:cubicBezTo>
                <a:cubicBezTo>
                  <a:pt x="632613" y="520209"/>
                  <a:pt x="567787" y="426373"/>
                  <a:pt x="497603" y="336106"/>
                </a:cubicBezTo>
                <a:cubicBezTo>
                  <a:pt x="459296" y="286170"/>
                  <a:pt x="422864" y="234862"/>
                  <a:pt x="396076" y="177244"/>
                </a:cubicBezTo>
                <a:cubicBezTo>
                  <a:pt x="380539" y="143770"/>
                  <a:pt x="368752" y="109200"/>
                  <a:pt x="359644" y="72707"/>
                </a:cubicBezTo>
                <a:cubicBezTo>
                  <a:pt x="357769" y="74354"/>
                  <a:pt x="356698" y="75177"/>
                  <a:pt x="355893" y="76001"/>
                </a:cubicBezTo>
                <a:cubicBezTo>
                  <a:pt x="352411" y="81214"/>
                  <a:pt x="348930" y="86702"/>
                  <a:pt x="345714" y="92187"/>
                </a:cubicBezTo>
                <a:cubicBezTo>
                  <a:pt x="319195" y="137460"/>
                  <a:pt x="302318" y="186298"/>
                  <a:pt x="293210" y="237881"/>
                </a:cubicBezTo>
                <a:cubicBezTo>
                  <a:pt x="278477" y="321014"/>
                  <a:pt x="285709" y="403600"/>
                  <a:pt x="300978" y="485638"/>
                </a:cubicBezTo>
                <a:cubicBezTo>
                  <a:pt x="322945" y="602795"/>
                  <a:pt x="368485" y="708427"/>
                  <a:pt x="445633" y="798970"/>
                </a:cubicBezTo>
                <a:cubicBezTo>
                  <a:pt x="477244" y="836010"/>
                  <a:pt x="512603" y="868661"/>
                  <a:pt x="557339" y="888690"/>
                </a:cubicBezTo>
                <a:cubicBezTo>
                  <a:pt x="586806" y="901860"/>
                  <a:pt x="617075" y="906251"/>
                  <a:pt x="648686" y="895823"/>
                </a:cubicBezTo>
                <a:cubicBezTo>
                  <a:pt x="658597" y="892531"/>
                  <a:pt x="659134" y="889513"/>
                  <a:pt x="652705" y="881283"/>
                </a:cubicBezTo>
                <a:cubicBezTo>
                  <a:pt x="568590" y="772357"/>
                  <a:pt x="502156" y="652731"/>
                  <a:pt x="449383" y="525148"/>
                </a:cubicBezTo>
                <a:cubicBezTo>
                  <a:pt x="433043" y="485913"/>
                  <a:pt x="416703" y="446403"/>
                  <a:pt x="404113" y="405521"/>
                </a:cubicBezTo>
                <a:cubicBezTo>
                  <a:pt x="413219" y="424727"/>
                  <a:pt x="421524" y="444207"/>
                  <a:pt x="430098" y="463414"/>
                </a:cubicBezTo>
                <a:cubicBezTo>
                  <a:pt x="498942" y="620354"/>
                  <a:pt x="585466" y="765223"/>
                  <a:pt x="699315" y="892806"/>
                </a:cubicBezTo>
                <a:cubicBezTo>
                  <a:pt x="789859" y="994324"/>
                  <a:pt x="944425" y="1107182"/>
                  <a:pt x="1003893" y="1157849"/>
                </a:cubicBezTo>
                <a:cubicBezTo>
                  <a:pt x="1063363" y="1208516"/>
                  <a:pt x="1052380" y="1190636"/>
                  <a:pt x="1056131" y="1196809"/>
                </a:cubicBezTo>
                <a:lnTo>
                  <a:pt x="1026396" y="1194890"/>
                </a:lnTo>
                <a:cubicBezTo>
                  <a:pt x="965588" y="1191871"/>
                  <a:pt x="906386" y="1202297"/>
                  <a:pt x="847988" y="1218760"/>
                </a:cubicBezTo>
                <a:cubicBezTo>
                  <a:pt x="737889" y="1250038"/>
                  <a:pt x="632344" y="1294212"/>
                  <a:pt x="525462" y="1334545"/>
                </a:cubicBezTo>
                <a:cubicBezTo>
                  <a:pt x="516622" y="1337837"/>
                  <a:pt x="511532" y="1338934"/>
                  <a:pt x="506711" y="1327960"/>
                </a:cubicBezTo>
                <a:cubicBezTo>
                  <a:pt x="468939" y="1241807"/>
                  <a:pt x="387055" y="1245709"/>
                  <a:pt x="302050" y="1262933"/>
                </a:cubicBezTo>
                <a:cubicBezTo>
                  <a:pt x="225689" y="1278407"/>
                  <a:pt x="119549" y="1258220"/>
                  <a:pt x="0" y="1208733"/>
                </a:cubicBezTo>
                <a:cubicBezTo>
                  <a:pt x="15444" y="1240221"/>
                  <a:pt x="32896" y="1270717"/>
                  <a:pt x="51484" y="129962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672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B11CEBA1-0EDA-4340-A4AD-56B021D0A009}"/>
              </a:ext>
            </a:extLst>
          </p:cNvPr>
          <p:cNvSpPr/>
          <p:nvPr userDrawn="1"/>
        </p:nvSpPr>
        <p:spPr>
          <a:xfrm>
            <a:off x="553627" y="3377149"/>
            <a:ext cx="455455" cy="455455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BCF2F2F2-DE5A-4BD1-85CE-DD9ECFCBD255}"/>
              </a:ext>
            </a:extLst>
          </p:cNvPr>
          <p:cNvSpPr/>
          <p:nvPr userDrawn="1"/>
        </p:nvSpPr>
        <p:spPr>
          <a:xfrm>
            <a:off x="2433278" y="3595190"/>
            <a:ext cx="464131" cy="464131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CC92DCE5-2166-4668-B521-0638D75A07ED}"/>
              </a:ext>
            </a:extLst>
          </p:cNvPr>
          <p:cNvSpPr/>
          <p:nvPr userDrawn="1"/>
        </p:nvSpPr>
        <p:spPr>
          <a:xfrm>
            <a:off x="2314576" y="5741793"/>
            <a:ext cx="715838" cy="715838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09050765-659D-4573-A04D-668C8D965743}"/>
              </a:ext>
            </a:extLst>
          </p:cNvPr>
          <p:cNvSpPr/>
          <p:nvPr userDrawn="1"/>
        </p:nvSpPr>
        <p:spPr>
          <a:xfrm>
            <a:off x="2771987" y="3611116"/>
            <a:ext cx="826317" cy="826317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027A1F9B-E51F-46C1-928E-641E8940A002}"/>
              </a:ext>
            </a:extLst>
          </p:cNvPr>
          <p:cNvSpPr/>
          <p:nvPr userDrawn="1"/>
        </p:nvSpPr>
        <p:spPr>
          <a:xfrm>
            <a:off x="1352551" y="4688929"/>
            <a:ext cx="225712" cy="225712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12E7F8D1-0943-4483-BBC8-C0EA02399BA2}"/>
              </a:ext>
            </a:extLst>
          </p:cNvPr>
          <p:cNvSpPr/>
          <p:nvPr userDrawn="1"/>
        </p:nvSpPr>
        <p:spPr>
          <a:xfrm>
            <a:off x="820518" y="824946"/>
            <a:ext cx="464131" cy="464131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53C29172-A0D3-46ED-9F09-2AB2F89E9419}"/>
              </a:ext>
            </a:extLst>
          </p:cNvPr>
          <p:cNvSpPr/>
          <p:nvPr userDrawn="1"/>
        </p:nvSpPr>
        <p:spPr>
          <a:xfrm>
            <a:off x="245875" y="388836"/>
            <a:ext cx="826317" cy="826317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B5889500-846F-42F1-99B4-64FC8796EC66}"/>
              </a:ext>
            </a:extLst>
          </p:cNvPr>
          <p:cNvSpPr/>
          <p:nvPr userDrawn="1"/>
        </p:nvSpPr>
        <p:spPr>
          <a:xfrm>
            <a:off x="29855" y="5050411"/>
            <a:ext cx="225712" cy="225712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2BD4DB23-347B-441F-B307-6A5452DFA1EB}"/>
              </a:ext>
            </a:extLst>
          </p:cNvPr>
          <p:cNvSpPr/>
          <p:nvPr userDrawn="1"/>
        </p:nvSpPr>
        <p:spPr>
          <a:xfrm>
            <a:off x="692606" y="3716895"/>
            <a:ext cx="255823" cy="255823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4AA81D6F-6D57-49A7-ACE9-4CB76CAB4B5B}"/>
              </a:ext>
            </a:extLst>
          </p:cNvPr>
          <p:cNvSpPr/>
          <p:nvPr userDrawn="1"/>
        </p:nvSpPr>
        <p:spPr>
          <a:xfrm>
            <a:off x="3312555" y="1679029"/>
            <a:ext cx="225712" cy="225712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9FDB441B-A93D-469C-8F26-6C38E82A4BEC}"/>
              </a:ext>
            </a:extLst>
          </p:cNvPr>
          <p:cNvSpPr/>
          <p:nvPr userDrawn="1"/>
        </p:nvSpPr>
        <p:spPr>
          <a:xfrm>
            <a:off x="2959433" y="163124"/>
            <a:ext cx="122626" cy="122626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76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D1DE2E88-6A87-4923-A695-C08C6C89DECA}"/>
              </a:ext>
            </a:extLst>
          </p:cNvPr>
          <p:cNvSpPr/>
          <p:nvPr userDrawn="1"/>
        </p:nvSpPr>
        <p:spPr>
          <a:xfrm>
            <a:off x="173631" y="0"/>
            <a:ext cx="942221" cy="1583239"/>
          </a:xfrm>
          <a:custGeom>
            <a:avLst/>
            <a:gdLst>
              <a:gd name="connsiteX0" fmla="*/ 238907 w 561676"/>
              <a:gd name="connsiteY0" fmla="*/ 482 h 943801"/>
              <a:gd name="connsiteX1" fmla="*/ 358608 w 561676"/>
              <a:gd name="connsiteY1" fmla="*/ 22 h 943801"/>
              <a:gd name="connsiteX2" fmla="*/ 390836 w 561676"/>
              <a:gd name="connsiteY2" fmla="*/ 22581 h 943801"/>
              <a:gd name="connsiteX3" fmla="*/ 563022 w 561676"/>
              <a:gd name="connsiteY3" fmla="*/ 488036 h 943801"/>
              <a:gd name="connsiteX4" fmla="*/ 540923 w 561676"/>
              <a:gd name="connsiteY4" fmla="*/ 517501 h 943801"/>
              <a:gd name="connsiteX5" fmla="*/ 319015 w 561676"/>
              <a:gd name="connsiteY5" fmla="*/ 517501 h 943801"/>
              <a:gd name="connsiteX6" fmla="*/ 295075 w 561676"/>
              <a:gd name="connsiteY6" fmla="*/ 551109 h 943801"/>
              <a:gd name="connsiteX7" fmla="*/ 434573 w 561676"/>
              <a:gd name="connsiteY7" fmla="*/ 912056 h 943801"/>
              <a:gd name="connsiteX8" fmla="*/ 437796 w 561676"/>
              <a:gd name="connsiteY8" fmla="*/ 920343 h 943801"/>
              <a:gd name="connsiteX9" fmla="*/ 431811 w 561676"/>
              <a:gd name="connsiteY9" fmla="*/ 944743 h 943801"/>
              <a:gd name="connsiteX10" fmla="*/ 408331 w 561676"/>
              <a:gd name="connsiteY10" fmla="*/ 935996 h 943801"/>
              <a:gd name="connsiteX11" fmla="*/ 288169 w 561676"/>
              <a:gd name="connsiteY11" fmla="*/ 771176 h 943801"/>
              <a:gd name="connsiteX12" fmla="*/ 10553 w 561676"/>
              <a:gd name="connsiteY12" fmla="*/ 389973 h 943801"/>
              <a:gd name="connsiteX13" fmla="*/ 2266 w 561676"/>
              <a:gd name="connsiteY13" fmla="*/ 361428 h 943801"/>
              <a:gd name="connsiteX14" fmla="*/ 28969 w 561676"/>
              <a:gd name="connsiteY14" fmla="*/ 352681 h 943801"/>
              <a:gd name="connsiteX15" fmla="*/ 185502 w 561676"/>
              <a:gd name="connsiteY15" fmla="*/ 352681 h 943801"/>
              <a:gd name="connsiteX16" fmla="*/ 208061 w 561676"/>
              <a:gd name="connsiteY16" fmla="*/ 319993 h 943801"/>
              <a:gd name="connsiteX17" fmla="*/ 97567 w 561676"/>
              <a:gd name="connsiteY17" fmla="*/ 34551 h 943801"/>
              <a:gd name="connsiteX18" fmla="*/ 120587 w 561676"/>
              <a:gd name="connsiteY18" fmla="*/ 482 h 943801"/>
              <a:gd name="connsiteX19" fmla="*/ 238907 w 561676"/>
              <a:gd name="connsiteY19" fmla="*/ 482 h 9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1676" h="943801">
                <a:moveTo>
                  <a:pt x="238907" y="482"/>
                </a:moveTo>
                <a:cubicBezTo>
                  <a:pt x="278961" y="482"/>
                  <a:pt x="318555" y="1403"/>
                  <a:pt x="358608" y="22"/>
                </a:cubicBezTo>
                <a:cubicBezTo>
                  <a:pt x="376103" y="-439"/>
                  <a:pt x="384851" y="6467"/>
                  <a:pt x="390836" y="22581"/>
                </a:cubicBezTo>
                <a:cubicBezTo>
                  <a:pt x="447924" y="178193"/>
                  <a:pt x="505473" y="333344"/>
                  <a:pt x="563022" y="488036"/>
                </a:cubicBezTo>
                <a:cubicBezTo>
                  <a:pt x="570388" y="508293"/>
                  <a:pt x="563943" y="517501"/>
                  <a:pt x="540923" y="517501"/>
                </a:cubicBezTo>
                <a:cubicBezTo>
                  <a:pt x="466800" y="517501"/>
                  <a:pt x="393138" y="517501"/>
                  <a:pt x="319015" y="517501"/>
                </a:cubicBezTo>
                <a:cubicBezTo>
                  <a:pt x="290010" y="517501"/>
                  <a:pt x="284946" y="524407"/>
                  <a:pt x="295075" y="551109"/>
                </a:cubicBezTo>
                <a:cubicBezTo>
                  <a:pt x="341574" y="671271"/>
                  <a:pt x="388074" y="791894"/>
                  <a:pt x="434573" y="912056"/>
                </a:cubicBezTo>
                <a:cubicBezTo>
                  <a:pt x="435494" y="914818"/>
                  <a:pt x="436875" y="917580"/>
                  <a:pt x="437796" y="920343"/>
                </a:cubicBezTo>
                <a:cubicBezTo>
                  <a:pt x="441018" y="930011"/>
                  <a:pt x="442400" y="939219"/>
                  <a:pt x="431811" y="944743"/>
                </a:cubicBezTo>
                <a:cubicBezTo>
                  <a:pt x="421222" y="950268"/>
                  <a:pt x="414316" y="944283"/>
                  <a:pt x="408331" y="935996"/>
                </a:cubicBezTo>
                <a:cubicBezTo>
                  <a:pt x="368277" y="880749"/>
                  <a:pt x="328223" y="825963"/>
                  <a:pt x="288169" y="771176"/>
                </a:cubicBezTo>
                <a:cubicBezTo>
                  <a:pt x="195630" y="644108"/>
                  <a:pt x="103092" y="517040"/>
                  <a:pt x="10553" y="389973"/>
                </a:cubicBezTo>
                <a:cubicBezTo>
                  <a:pt x="4568" y="381685"/>
                  <a:pt x="-4179" y="373398"/>
                  <a:pt x="2266" y="361428"/>
                </a:cubicBezTo>
                <a:cubicBezTo>
                  <a:pt x="8251" y="350839"/>
                  <a:pt x="19301" y="352681"/>
                  <a:pt x="28969" y="352681"/>
                </a:cubicBezTo>
                <a:cubicBezTo>
                  <a:pt x="80993" y="352681"/>
                  <a:pt x="133477" y="352681"/>
                  <a:pt x="185502" y="352681"/>
                </a:cubicBezTo>
                <a:cubicBezTo>
                  <a:pt x="211744" y="352681"/>
                  <a:pt x="217269" y="344394"/>
                  <a:pt x="208061" y="319993"/>
                </a:cubicBezTo>
                <a:cubicBezTo>
                  <a:pt x="171230" y="224692"/>
                  <a:pt x="134398" y="129391"/>
                  <a:pt x="97567" y="34551"/>
                </a:cubicBezTo>
                <a:cubicBezTo>
                  <a:pt x="86978" y="7388"/>
                  <a:pt x="91582" y="482"/>
                  <a:pt x="120587" y="482"/>
                </a:cubicBezTo>
                <a:cubicBezTo>
                  <a:pt x="160180" y="482"/>
                  <a:pt x="199313" y="482"/>
                  <a:pt x="238907" y="48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4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5115276D-F3BF-43F2-930C-943D3CCC450E}"/>
              </a:ext>
            </a:extLst>
          </p:cNvPr>
          <p:cNvSpPr/>
          <p:nvPr userDrawn="1"/>
        </p:nvSpPr>
        <p:spPr>
          <a:xfrm>
            <a:off x="1265750" y="0"/>
            <a:ext cx="542368" cy="911356"/>
          </a:xfrm>
          <a:custGeom>
            <a:avLst/>
            <a:gdLst>
              <a:gd name="connsiteX0" fmla="*/ 238907 w 561676"/>
              <a:gd name="connsiteY0" fmla="*/ 482 h 943801"/>
              <a:gd name="connsiteX1" fmla="*/ 358608 w 561676"/>
              <a:gd name="connsiteY1" fmla="*/ 22 h 943801"/>
              <a:gd name="connsiteX2" fmla="*/ 390836 w 561676"/>
              <a:gd name="connsiteY2" fmla="*/ 22581 h 943801"/>
              <a:gd name="connsiteX3" fmla="*/ 563022 w 561676"/>
              <a:gd name="connsiteY3" fmla="*/ 488036 h 943801"/>
              <a:gd name="connsiteX4" fmla="*/ 540923 w 561676"/>
              <a:gd name="connsiteY4" fmla="*/ 517501 h 943801"/>
              <a:gd name="connsiteX5" fmla="*/ 319015 w 561676"/>
              <a:gd name="connsiteY5" fmla="*/ 517501 h 943801"/>
              <a:gd name="connsiteX6" fmla="*/ 295075 w 561676"/>
              <a:gd name="connsiteY6" fmla="*/ 551109 h 943801"/>
              <a:gd name="connsiteX7" fmla="*/ 434573 w 561676"/>
              <a:gd name="connsiteY7" fmla="*/ 912056 h 943801"/>
              <a:gd name="connsiteX8" fmla="*/ 437796 w 561676"/>
              <a:gd name="connsiteY8" fmla="*/ 920343 h 943801"/>
              <a:gd name="connsiteX9" fmla="*/ 431811 w 561676"/>
              <a:gd name="connsiteY9" fmla="*/ 944743 h 943801"/>
              <a:gd name="connsiteX10" fmla="*/ 408331 w 561676"/>
              <a:gd name="connsiteY10" fmla="*/ 935996 h 943801"/>
              <a:gd name="connsiteX11" fmla="*/ 288169 w 561676"/>
              <a:gd name="connsiteY11" fmla="*/ 771176 h 943801"/>
              <a:gd name="connsiteX12" fmla="*/ 10553 w 561676"/>
              <a:gd name="connsiteY12" fmla="*/ 389973 h 943801"/>
              <a:gd name="connsiteX13" fmla="*/ 2266 w 561676"/>
              <a:gd name="connsiteY13" fmla="*/ 361428 h 943801"/>
              <a:gd name="connsiteX14" fmla="*/ 28969 w 561676"/>
              <a:gd name="connsiteY14" fmla="*/ 352681 h 943801"/>
              <a:gd name="connsiteX15" fmla="*/ 185502 w 561676"/>
              <a:gd name="connsiteY15" fmla="*/ 352681 h 943801"/>
              <a:gd name="connsiteX16" fmla="*/ 208061 w 561676"/>
              <a:gd name="connsiteY16" fmla="*/ 319993 h 943801"/>
              <a:gd name="connsiteX17" fmla="*/ 97567 w 561676"/>
              <a:gd name="connsiteY17" fmla="*/ 34551 h 943801"/>
              <a:gd name="connsiteX18" fmla="*/ 120587 w 561676"/>
              <a:gd name="connsiteY18" fmla="*/ 482 h 943801"/>
              <a:gd name="connsiteX19" fmla="*/ 238907 w 561676"/>
              <a:gd name="connsiteY19" fmla="*/ 482 h 9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1676" h="943801">
                <a:moveTo>
                  <a:pt x="238907" y="482"/>
                </a:moveTo>
                <a:cubicBezTo>
                  <a:pt x="278961" y="482"/>
                  <a:pt x="318555" y="1403"/>
                  <a:pt x="358608" y="22"/>
                </a:cubicBezTo>
                <a:cubicBezTo>
                  <a:pt x="376103" y="-439"/>
                  <a:pt x="384851" y="6467"/>
                  <a:pt x="390836" y="22581"/>
                </a:cubicBezTo>
                <a:cubicBezTo>
                  <a:pt x="447924" y="178193"/>
                  <a:pt x="505473" y="333344"/>
                  <a:pt x="563022" y="488036"/>
                </a:cubicBezTo>
                <a:cubicBezTo>
                  <a:pt x="570388" y="508293"/>
                  <a:pt x="563943" y="517501"/>
                  <a:pt x="540923" y="517501"/>
                </a:cubicBezTo>
                <a:cubicBezTo>
                  <a:pt x="466800" y="517501"/>
                  <a:pt x="393138" y="517501"/>
                  <a:pt x="319015" y="517501"/>
                </a:cubicBezTo>
                <a:cubicBezTo>
                  <a:pt x="290010" y="517501"/>
                  <a:pt x="284946" y="524407"/>
                  <a:pt x="295075" y="551109"/>
                </a:cubicBezTo>
                <a:cubicBezTo>
                  <a:pt x="341574" y="671271"/>
                  <a:pt x="388074" y="791894"/>
                  <a:pt x="434573" y="912056"/>
                </a:cubicBezTo>
                <a:cubicBezTo>
                  <a:pt x="435494" y="914818"/>
                  <a:pt x="436875" y="917580"/>
                  <a:pt x="437796" y="920343"/>
                </a:cubicBezTo>
                <a:cubicBezTo>
                  <a:pt x="441018" y="930011"/>
                  <a:pt x="442400" y="939219"/>
                  <a:pt x="431811" y="944743"/>
                </a:cubicBezTo>
                <a:cubicBezTo>
                  <a:pt x="421222" y="950268"/>
                  <a:pt x="414316" y="944283"/>
                  <a:pt x="408331" y="935996"/>
                </a:cubicBezTo>
                <a:cubicBezTo>
                  <a:pt x="368277" y="880749"/>
                  <a:pt x="328223" y="825963"/>
                  <a:pt x="288169" y="771176"/>
                </a:cubicBezTo>
                <a:cubicBezTo>
                  <a:pt x="195630" y="644108"/>
                  <a:pt x="103092" y="517040"/>
                  <a:pt x="10553" y="389973"/>
                </a:cubicBezTo>
                <a:cubicBezTo>
                  <a:pt x="4568" y="381685"/>
                  <a:pt x="-4179" y="373398"/>
                  <a:pt x="2266" y="361428"/>
                </a:cubicBezTo>
                <a:cubicBezTo>
                  <a:pt x="8251" y="350839"/>
                  <a:pt x="19301" y="352681"/>
                  <a:pt x="28969" y="352681"/>
                </a:cubicBezTo>
                <a:cubicBezTo>
                  <a:pt x="80993" y="352681"/>
                  <a:pt x="133477" y="352681"/>
                  <a:pt x="185502" y="352681"/>
                </a:cubicBezTo>
                <a:cubicBezTo>
                  <a:pt x="211744" y="352681"/>
                  <a:pt x="217269" y="344394"/>
                  <a:pt x="208061" y="319993"/>
                </a:cubicBezTo>
                <a:cubicBezTo>
                  <a:pt x="171230" y="224692"/>
                  <a:pt x="134398" y="129391"/>
                  <a:pt x="97567" y="34551"/>
                </a:cubicBezTo>
                <a:cubicBezTo>
                  <a:pt x="86978" y="7388"/>
                  <a:pt x="91582" y="482"/>
                  <a:pt x="120587" y="482"/>
                </a:cubicBezTo>
                <a:cubicBezTo>
                  <a:pt x="160180" y="482"/>
                  <a:pt x="199313" y="482"/>
                  <a:pt x="238907" y="48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4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F3E69537-CC5A-4694-B61B-401CDCE14E9F}"/>
              </a:ext>
            </a:extLst>
          </p:cNvPr>
          <p:cNvGrpSpPr/>
          <p:nvPr userDrawn="1"/>
        </p:nvGrpSpPr>
        <p:grpSpPr>
          <a:xfrm>
            <a:off x="323529" y="4603539"/>
            <a:ext cx="11654798" cy="2035618"/>
            <a:chOff x="323529" y="4603539"/>
            <a:chExt cx="11654798" cy="203561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F2045BAE-2033-4781-88D7-3316C0868B69}"/>
                </a:ext>
              </a:extLst>
            </p:cNvPr>
            <p:cNvSpPr/>
            <p:nvPr/>
          </p:nvSpPr>
          <p:spPr>
            <a:xfrm rot="16200000">
              <a:off x="363852" y="6186863"/>
              <a:ext cx="411971" cy="492617"/>
            </a:xfrm>
            <a:custGeom>
              <a:avLst/>
              <a:gdLst>
                <a:gd name="connsiteX0" fmla="*/ 182559 w 565444"/>
                <a:gd name="connsiteY0" fmla="*/ 37056 h 676134"/>
                <a:gd name="connsiteX1" fmla="*/ 182559 w 565444"/>
                <a:gd name="connsiteY1" fmla="*/ 175472 h 676134"/>
                <a:gd name="connsiteX2" fmla="*/ 108447 w 565444"/>
                <a:gd name="connsiteY2" fmla="*/ 175472 h 676134"/>
                <a:gd name="connsiteX3" fmla="*/ 108447 w 565444"/>
                <a:gd name="connsiteY3" fmla="*/ 37056 h 676134"/>
                <a:gd name="connsiteX4" fmla="*/ 145503 w 565444"/>
                <a:gd name="connsiteY4" fmla="*/ 0 h 676134"/>
                <a:gd name="connsiteX5" fmla="*/ 182559 w 565444"/>
                <a:gd name="connsiteY5" fmla="*/ 37056 h 676134"/>
                <a:gd name="connsiteX6" fmla="*/ 456997 w 565444"/>
                <a:gd name="connsiteY6" fmla="*/ 37056 h 676134"/>
                <a:gd name="connsiteX7" fmla="*/ 456997 w 565444"/>
                <a:gd name="connsiteY7" fmla="*/ 175472 h 676134"/>
                <a:gd name="connsiteX8" fmla="*/ 382885 w 565444"/>
                <a:gd name="connsiteY8" fmla="*/ 175472 h 676134"/>
                <a:gd name="connsiteX9" fmla="*/ 382885 w 565444"/>
                <a:gd name="connsiteY9" fmla="*/ 37056 h 676134"/>
                <a:gd name="connsiteX10" fmla="*/ 419941 w 565444"/>
                <a:gd name="connsiteY10" fmla="*/ 0 h 676134"/>
                <a:gd name="connsiteX11" fmla="*/ 456997 w 565444"/>
                <a:gd name="connsiteY11" fmla="*/ 37056 h 676134"/>
                <a:gd name="connsiteX12" fmla="*/ 486829 w 565444"/>
                <a:gd name="connsiteY12" fmla="*/ 382985 h 676134"/>
                <a:gd name="connsiteX13" fmla="*/ 483130 w 565444"/>
                <a:gd name="connsiteY13" fmla="*/ 374057 h 676134"/>
                <a:gd name="connsiteX14" fmla="*/ 474202 w 565444"/>
                <a:gd name="connsiteY14" fmla="*/ 370359 h 676134"/>
                <a:gd name="connsiteX15" fmla="*/ 91243 w 565444"/>
                <a:gd name="connsiteY15" fmla="*/ 370358 h 676134"/>
                <a:gd name="connsiteX16" fmla="*/ 78616 w 565444"/>
                <a:gd name="connsiteY16" fmla="*/ 382985 h 676134"/>
                <a:gd name="connsiteX17" fmla="*/ 78615 w 565444"/>
                <a:gd name="connsiteY17" fmla="*/ 382985 h 676134"/>
                <a:gd name="connsiteX18" fmla="*/ 91242 w 565444"/>
                <a:gd name="connsiteY18" fmla="*/ 395612 h 676134"/>
                <a:gd name="connsiteX19" fmla="*/ 474202 w 565444"/>
                <a:gd name="connsiteY19" fmla="*/ 395612 h 676134"/>
                <a:gd name="connsiteX20" fmla="*/ 483130 w 565444"/>
                <a:gd name="connsiteY20" fmla="*/ 391914 h 676134"/>
                <a:gd name="connsiteX21" fmla="*/ 486829 w 565444"/>
                <a:gd name="connsiteY21" fmla="*/ 329550 h 676134"/>
                <a:gd name="connsiteX22" fmla="*/ 483130 w 565444"/>
                <a:gd name="connsiteY22" fmla="*/ 320622 h 676134"/>
                <a:gd name="connsiteX23" fmla="*/ 474202 w 565444"/>
                <a:gd name="connsiteY23" fmla="*/ 316924 h 676134"/>
                <a:gd name="connsiteX24" fmla="*/ 91243 w 565444"/>
                <a:gd name="connsiteY24" fmla="*/ 316923 h 676134"/>
                <a:gd name="connsiteX25" fmla="*/ 78616 w 565444"/>
                <a:gd name="connsiteY25" fmla="*/ 329550 h 676134"/>
                <a:gd name="connsiteX26" fmla="*/ 78615 w 565444"/>
                <a:gd name="connsiteY26" fmla="*/ 329550 h 676134"/>
                <a:gd name="connsiteX27" fmla="*/ 91242 w 565444"/>
                <a:gd name="connsiteY27" fmla="*/ 342177 h 676134"/>
                <a:gd name="connsiteX28" fmla="*/ 474202 w 565444"/>
                <a:gd name="connsiteY28" fmla="*/ 342177 h 676134"/>
                <a:gd name="connsiteX29" fmla="*/ 483130 w 565444"/>
                <a:gd name="connsiteY29" fmla="*/ 338479 h 676134"/>
                <a:gd name="connsiteX30" fmla="*/ 486829 w 565444"/>
                <a:gd name="connsiteY30" fmla="*/ 276115 h 676134"/>
                <a:gd name="connsiteX31" fmla="*/ 483130 w 565444"/>
                <a:gd name="connsiteY31" fmla="*/ 267187 h 676134"/>
                <a:gd name="connsiteX32" fmla="*/ 474202 w 565444"/>
                <a:gd name="connsiteY32" fmla="*/ 263489 h 676134"/>
                <a:gd name="connsiteX33" fmla="*/ 91243 w 565444"/>
                <a:gd name="connsiteY33" fmla="*/ 263488 h 676134"/>
                <a:gd name="connsiteX34" fmla="*/ 78616 w 565444"/>
                <a:gd name="connsiteY34" fmla="*/ 276115 h 676134"/>
                <a:gd name="connsiteX35" fmla="*/ 78615 w 565444"/>
                <a:gd name="connsiteY35" fmla="*/ 276115 h 676134"/>
                <a:gd name="connsiteX36" fmla="*/ 91242 w 565444"/>
                <a:gd name="connsiteY36" fmla="*/ 288742 h 676134"/>
                <a:gd name="connsiteX37" fmla="*/ 474202 w 565444"/>
                <a:gd name="connsiteY37" fmla="*/ 288742 h 676134"/>
                <a:gd name="connsiteX38" fmla="*/ 483130 w 565444"/>
                <a:gd name="connsiteY38" fmla="*/ 285044 h 676134"/>
                <a:gd name="connsiteX39" fmla="*/ 565444 w 565444"/>
                <a:gd name="connsiteY39" fmla="*/ 194687 h 676134"/>
                <a:gd name="connsiteX40" fmla="*/ 546230 w 565444"/>
                <a:gd name="connsiteY40" fmla="*/ 213901 h 676134"/>
                <a:gd name="connsiteX41" fmla="*/ 525276 w 565444"/>
                <a:gd name="connsiteY41" fmla="*/ 213901 h 676134"/>
                <a:gd name="connsiteX42" fmla="*/ 508899 w 565444"/>
                <a:gd name="connsiteY42" fmla="*/ 524387 h 676134"/>
                <a:gd name="connsiteX43" fmla="*/ 378242 w 565444"/>
                <a:gd name="connsiteY43" fmla="*/ 676134 h 676134"/>
                <a:gd name="connsiteX44" fmla="*/ 184454 w 565444"/>
                <a:gd name="connsiteY44" fmla="*/ 676134 h 676134"/>
                <a:gd name="connsiteX45" fmla="*/ 53798 w 565444"/>
                <a:gd name="connsiteY45" fmla="*/ 524387 h 676134"/>
                <a:gd name="connsiteX46" fmla="*/ 37421 w 565444"/>
                <a:gd name="connsiteY46" fmla="*/ 213901 h 676134"/>
                <a:gd name="connsiteX47" fmla="*/ 19214 w 565444"/>
                <a:gd name="connsiteY47" fmla="*/ 213901 h 676134"/>
                <a:gd name="connsiteX48" fmla="*/ 0 w 565444"/>
                <a:gd name="connsiteY48" fmla="*/ 194687 h 676134"/>
                <a:gd name="connsiteX49" fmla="*/ 19214 w 565444"/>
                <a:gd name="connsiteY49" fmla="*/ 175473 h 676134"/>
                <a:gd name="connsiteX50" fmla="*/ 546230 w 565444"/>
                <a:gd name="connsiteY50" fmla="*/ 175473 h 676134"/>
                <a:gd name="connsiteX51" fmla="*/ 565444 w 565444"/>
                <a:gd name="connsiteY51" fmla="*/ 194687 h 676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65444" h="676134">
                  <a:moveTo>
                    <a:pt x="182559" y="37056"/>
                  </a:moveTo>
                  <a:lnTo>
                    <a:pt x="182559" y="175472"/>
                  </a:lnTo>
                  <a:lnTo>
                    <a:pt x="108447" y="175472"/>
                  </a:lnTo>
                  <a:lnTo>
                    <a:pt x="108447" y="37056"/>
                  </a:lnTo>
                  <a:cubicBezTo>
                    <a:pt x="108447" y="16591"/>
                    <a:pt x="125038" y="0"/>
                    <a:pt x="145503" y="0"/>
                  </a:cubicBezTo>
                  <a:cubicBezTo>
                    <a:pt x="165968" y="0"/>
                    <a:pt x="182559" y="16591"/>
                    <a:pt x="182559" y="37056"/>
                  </a:cubicBezTo>
                  <a:close/>
                  <a:moveTo>
                    <a:pt x="456997" y="37056"/>
                  </a:moveTo>
                  <a:lnTo>
                    <a:pt x="456997" y="175472"/>
                  </a:lnTo>
                  <a:lnTo>
                    <a:pt x="382885" y="175472"/>
                  </a:lnTo>
                  <a:lnTo>
                    <a:pt x="382885" y="37056"/>
                  </a:lnTo>
                  <a:cubicBezTo>
                    <a:pt x="382885" y="16591"/>
                    <a:pt x="399476" y="0"/>
                    <a:pt x="419941" y="0"/>
                  </a:cubicBezTo>
                  <a:cubicBezTo>
                    <a:pt x="440406" y="0"/>
                    <a:pt x="456997" y="16591"/>
                    <a:pt x="456997" y="37056"/>
                  </a:cubicBezTo>
                  <a:close/>
                  <a:moveTo>
                    <a:pt x="486829" y="382985"/>
                  </a:moveTo>
                  <a:lnTo>
                    <a:pt x="483130" y="374057"/>
                  </a:lnTo>
                  <a:cubicBezTo>
                    <a:pt x="480845" y="371772"/>
                    <a:pt x="477689" y="370359"/>
                    <a:pt x="474202" y="370359"/>
                  </a:cubicBezTo>
                  <a:lnTo>
                    <a:pt x="91243" y="370358"/>
                  </a:lnTo>
                  <a:cubicBezTo>
                    <a:pt x="84269" y="370358"/>
                    <a:pt x="78616" y="376011"/>
                    <a:pt x="78616" y="382985"/>
                  </a:cubicBezTo>
                  <a:lnTo>
                    <a:pt x="78615" y="382985"/>
                  </a:lnTo>
                  <a:cubicBezTo>
                    <a:pt x="78615" y="389959"/>
                    <a:pt x="84268" y="395612"/>
                    <a:pt x="91242" y="395612"/>
                  </a:cubicBezTo>
                  <a:lnTo>
                    <a:pt x="474202" y="395612"/>
                  </a:lnTo>
                  <a:cubicBezTo>
                    <a:pt x="477689" y="395612"/>
                    <a:pt x="480845" y="394199"/>
                    <a:pt x="483130" y="391914"/>
                  </a:cubicBezTo>
                  <a:close/>
                  <a:moveTo>
                    <a:pt x="486829" y="329550"/>
                  </a:moveTo>
                  <a:lnTo>
                    <a:pt x="483130" y="320622"/>
                  </a:lnTo>
                  <a:cubicBezTo>
                    <a:pt x="480845" y="318337"/>
                    <a:pt x="477689" y="316924"/>
                    <a:pt x="474202" y="316924"/>
                  </a:cubicBezTo>
                  <a:lnTo>
                    <a:pt x="91243" y="316923"/>
                  </a:lnTo>
                  <a:cubicBezTo>
                    <a:pt x="84269" y="316923"/>
                    <a:pt x="78616" y="322576"/>
                    <a:pt x="78616" y="329550"/>
                  </a:cubicBezTo>
                  <a:lnTo>
                    <a:pt x="78615" y="329550"/>
                  </a:lnTo>
                  <a:cubicBezTo>
                    <a:pt x="78615" y="336524"/>
                    <a:pt x="84268" y="342177"/>
                    <a:pt x="91242" y="342177"/>
                  </a:cubicBezTo>
                  <a:lnTo>
                    <a:pt x="474202" y="342177"/>
                  </a:lnTo>
                  <a:cubicBezTo>
                    <a:pt x="477689" y="342177"/>
                    <a:pt x="480845" y="340764"/>
                    <a:pt x="483130" y="338479"/>
                  </a:cubicBezTo>
                  <a:close/>
                  <a:moveTo>
                    <a:pt x="486829" y="276115"/>
                  </a:moveTo>
                  <a:lnTo>
                    <a:pt x="483130" y="267187"/>
                  </a:lnTo>
                  <a:cubicBezTo>
                    <a:pt x="480845" y="264902"/>
                    <a:pt x="477689" y="263489"/>
                    <a:pt x="474202" y="263489"/>
                  </a:cubicBezTo>
                  <a:lnTo>
                    <a:pt x="91243" y="263488"/>
                  </a:lnTo>
                  <a:cubicBezTo>
                    <a:pt x="84269" y="263488"/>
                    <a:pt x="78616" y="269141"/>
                    <a:pt x="78616" y="276115"/>
                  </a:cubicBezTo>
                  <a:lnTo>
                    <a:pt x="78615" y="276115"/>
                  </a:lnTo>
                  <a:cubicBezTo>
                    <a:pt x="78615" y="283089"/>
                    <a:pt x="84268" y="288742"/>
                    <a:pt x="91242" y="288742"/>
                  </a:cubicBezTo>
                  <a:lnTo>
                    <a:pt x="474202" y="288742"/>
                  </a:lnTo>
                  <a:cubicBezTo>
                    <a:pt x="477689" y="288742"/>
                    <a:pt x="480845" y="287329"/>
                    <a:pt x="483130" y="285044"/>
                  </a:cubicBezTo>
                  <a:close/>
                  <a:moveTo>
                    <a:pt x="565444" y="194687"/>
                  </a:moveTo>
                  <a:cubicBezTo>
                    <a:pt x="565444" y="205299"/>
                    <a:pt x="556842" y="213901"/>
                    <a:pt x="546230" y="213901"/>
                  </a:cubicBezTo>
                  <a:lnTo>
                    <a:pt x="525276" y="213901"/>
                  </a:lnTo>
                  <a:lnTo>
                    <a:pt x="508899" y="524387"/>
                  </a:lnTo>
                  <a:cubicBezTo>
                    <a:pt x="504507" y="609787"/>
                    <a:pt x="447139" y="676134"/>
                    <a:pt x="378242" y="676134"/>
                  </a:cubicBezTo>
                  <a:lnTo>
                    <a:pt x="184454" y="676134"/>
                  </a:lnTo>
                  <a:cubicBezTo>
                    <a:pt x="115558" y="676134"/>
                    <a:pt x="58190" y="609787"/>
                    <a:pt x="53798" y="524387"/>
                  </a:cubicBezTo>
                  <a:lnTo>
                    <a:pt x="37421" y="213901"/>
                  </a:lnTo>
                  <a:lnTo>
                    <a:pt x="19214" y="213901"/>
                  </a:lnTo>
                  <a:cubicBezTo>
                    <a:pt x="8602" y="213901"/>
                    <a:pt x="0" y="205299"/>
                    <a:pt x="0" y="194687"/>
                  </a:cubicBezTo>
                  <a:cubicBezTo>
                    <a:pt x="0" y="184075"/>
                    <a:pt x="8602" y="175473"/>
                    <a:pt x="19214" y="175473"/>
                  </a:cubicBezTo>
                  <a:lnTo>
                    <a:pt x="546230" y="175473"/>
                  </a:lnTo>
                  <a:cubicBezTo>
                    <a:pt x="556842" y="175473"/>
                    <a:pt x="565444" y="184075"/>
                    <a:pt x="565444" y="1946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Arrow: Bent 11">
              <a:extLst>
                <a:ext uri="{FF2B5EF4-FFF2-40B4-BE49-F238E27FC236}">
                  <a16:creationId xmlns="" xmlns:a16="http://schemas.microsoft.com/office/drawing/2014/main" id="{4C701790-911F-49B9-B58C-72E9534D4C93}"/>
                </a:ext>
              </a:extLst>
            </p:cNvPr>
            <p:cNvSpPr/>
            <p:nvPr/>
          </p:nvSpPr>
          <p:spPr>
            <a:xfrm flipH="1" flipV="1">
              <a:off x="816143" y="5935877"/>
              <a:ext cx="10779743" cy="582611"/>
            </a:xfrm>
            <a:prstGeom prst="bentArrow">
              <a:avLst>
                <a:gd name="adj1" fmla="val 14113"/>
                <a:gd name="adj2" fmla="val 12152"/>
                <a:gd name="adj3" fmla="val 0"/>
                <a:gd name="adj4" fmla="val 5453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A2CAA496-8808-490A-A588-30FACF8CED72}"/>
                </a:ext>
              </a:extLst>
            </p:cNvPr>
            <p:cNvSpPr/>
            <p:nvPr userDrawn="1"/>
          </p:nvSpPr>
          <p:spPr>
            <a:xfrm flipH="1">
              <a:off x="11086249" y="4603539"/>
              <a:ext cx="892078" cy="1332338"/>
            </a:xfrm>
            <a:custGeom>
              <a:avLst/>
              <a:gdLst>
                <a:gd name="connsiteX0" fmla="*/ 501893 w 892078"/>
                <a:gd name="connsiteY0" fmla="*/ 0 h 1332338"/>
                <a:gd name="connsiteX1" fmla="*/ 498205 w 892078"/>
                <a:gd name="connsiteY1" fmla="*/ 53000 h 1332338"/>
                <a:gd name="connsiteX2" fmla="*/ 456830 w 892078"/>
                <a:gd name="connsiteY2" fmla="*/ 120945 h 1332338"/>
                <a:gd name="connsiteX3" fmla="*/ 387912 w 892078"/>
                <a:gd name="connsiteY3" fmla="*/ 218109 h 1332338"/>
                <a:gd name="connsiteX4" fmla="*/ 391667 w 892078"/>
                <a:gd name="connsiteY4" fmla="*/ 334412 h 1332338"/>
                <a:gd name="connsiteX5" fmla="*/ 407219 w 892078"/>
                <a:gd name="connsiteY5" fmla="*/ 351214 h 1332338"/>
                <a:gd name="connsiteX6" fmla="*/ 413637 w 892078"/>
                <a:gd name="connsiteY6" fmla="*/ 474030 h 1332338"/>
                <a:gd name="connsiteX7" fmla="*/ 416812 w 892078"/>
                <a:gd name="connsiteY7" fmla="*/ 504492 h 1332338"/>
                <a:gd name="connsiteX8" fmla="*/ 402754 w 892078"/>
                <a:gd name="connsiteY8" fmla="*/ 505610 h 1332338"/>
                <a:gd name="connsiteX9" fmla="*/ 369924 w 892078"/>
                <a:gd name="connsiteY9" fmla="*/ 475906 h 1332338"/>
                <a:gd name="connsiteX10" fmla="*/ 126043 w 892078"/>
                <a:gd name="connsiteY10" fmla="*/ 282053 h 1332338"/>
                <a:gd name="connsiteX11" fmla="*/ 204209 w 892078"/>
                <a:gd name="connsiteY11" fmla="*/ 408681 h 1332338"/>
                <a:gd name="connsiteX12" fmla="*/ 344910 w 892078"/>
                <a:gd name="connsiteY12" fmla="*/ 500918 h 1332338"/>
                <a:gd name="connsiteX13" fmla="*/ 418387 w 892078"/>
                <a:gd name="connsiteY13" fmla="*/ 565015 h 1332338"/>
                <a:gd name="connsiteX14" fmla="*/ 404318 w 892078"/>
                <a:gd name="connsiteY14" fmla="*/ 841726 h 1332338"/>
                <a:gd name="connsiteX15" fmla="*/ 354290 w 892078"/>
                <a:gd name="connsiteY15" fmla="*/ 830783 h 1332338"/>
                <a:gd name="connsiteX16" fmla="*/ 353526 w 892078"/>
                <a:gd name="connsiteY16" fmla="*/ 831058 h 1332338"/>
                <a:gd name="connsiteX17" fmla="*/ 350580 w 892078"/>
                <a:gd name="connsiteY17" fmla="*/ 827584 h 1332338"/>
                <a:gd name="connsiteX18" fmla="*/ 347061 w 892078"/>
                <a:gd name="connsiteY18" fmla="*/ 800105 h 1332338"/>
                <a:gd name="connsiteX19" fmla="*/ 281402 w 892078"/>
                <a:gd name="connsiteY19" fmla="*/ 603126 h 1332338"/>
                <a:gd name="connsiteX20" fmla="*/ 0 w 892078"/>
                <a:gd name="connsiteY20" fmla="*/ 531211 h 1332338"/>
                <a:gd name="connsiteX21" fmla="*/ 87546 w 892078"/>
                <a:gd name="connsiteY21" fmla="*/ 639081 h 1332338"/>
                <a:gd name="connsiteX22" fmla="*/ 156335 w 892078"/>
                <a:gd name="connsiteY22" fmla="*/ 770401 h 1332338"/>
                <a:gd name="connsiteX23" fmla="*/ 309542 w 892078"/>
                <a:gd name="connsiteY23" fmla="*/ 829808 h 1332338"/>
                <a:gd name="connsiteX24" fmla="*/ 340979 w 892078"/>
                <a:gd name="connsiteY24" fmla="*/ 837942 h 1332338"/>
                <a:gd name="connsiteX25" fmla="*/ 348283 w 892078"/>
                <a:gd name="connsiteY25" fmla="*/ 838787 h 1332338"/>
                <a:gd name="connsiteX26" fmla="*/ 348036 w 892078"/>
                <a:gd name="connsiteY26" fmla="*/ 840162 h 1332338"/>
                <a:gd name="connsiteX27" fmla="*/ 405880 w 892078"/>
                <a:gd name="connsiteY27" fmla="*/ 949596 h 1332338"/>
                <a:gd name="connsiteX28" fmla="*/ 392717 w 892078"/>
                <a:gd name="connsiteY28" fmla="*/ 1332338 h 1332338"/>
                <a:gd name="connsiteX29" fmla="*/ 473368 w 892078"/>
                <a:gd name="connsiteY29" fmla="*/ 1332338 h 1332338"/>
                <a:gd name="connsiteX30" fmla="*/ 463724 w 892078"/>
                <a:gd name="connsiteY30" fmla="*/ 999622 h 1332338"/>
                <a:gd name="connsiteX31" fmla="*/ 476231 w 892078"/>
                <a:gd name="connsiteY31" fmla="*/ 908949 h 1332338"/>
                <a:gd name="connsiteX32" fmla="*/ 523131 w 892078"/>
                <a:gd name="connsiteY32" fmla="*/ 880809 h 1332338"/>
                <a:gd name="connsiteX33" fmla="*/ 827981 w 892078"/>
                <a:gd name="connsiteY33" fmla="*/ 722913 h 1332338"/>
                <a:gd name="connsiteX34" fmla="*/ 892078 w 892078"/>
                <a:gd name="connsiteY34" fmla="*/ 391486 h 1332338"/>
                <a:gd name="connsiteX35" fmla="*/ 671648 w 892078"/>
                <a:gd name="connsiteY35" fmla="*/ 560326 h 1332338"/>
                <a:gd name="connsiteX36" fmla="*/ 535636 w 892078"/>
                <a:gd name="connsiteY36" fmla="*/ 646309 h 1332338"/>
                <a:gd name="connsiteX37" fmla="*/ 480920 w 892078"/>
                <a:gd name="connsiteY37" fmla="*/ 830783 h 1332338"/>
                <a:gd name="connsiteX38" fmla="*/ 448091 w 892078"/>
                <a:gd name="connsiteY38" fmla="*/ 882373 h 1332338"/>
                <a:gd name="connsiteX39" fmla="*/ 448091 w 892078"/>
                <a:gd name="connsiteY39" fmla="*/ 608790 h 1332338"/>
                <a:gd name="connsiteX40" fmla="*/ 513752 w 892078"/>
                <a:gd name="connsiteY40" fmla="*/ 546257 h 1332338"/>
                <a:gd name="connsiteX41" fmla="*/ 582537 w 892078"/>
                <a:gd name="connsiteY41" fmla="*/ 540003 h 1332338"/>
                <a:gd name="connsiteX42" fmla="*/ 748253 w 892078"/>
                <a:gd name="connsiteY42" fmla="*/ 207012 h 1332338"/>
                <a:gd name="connsiteX43" fmla="*/ 596608 w 892078"/>
                <a:gd name="connsiteY43" fmla="*/ 313318 h 1332338"/>
                <a:gd name="connsiteX44" fmla="*/ 451217 w 892078"/>
                <a:gd name="connsiteY44" fmla="*/ 482159 h 1332338"/>
                <a:gd name="connsiteX45" fmla="*/ 445183 w 892078"/>
                <a:gd name="connsiteY45" fmla="*/ 497255 h 1332338"/>
                <a:gd name="connsiteX46" fmla="*/ 439086 w 892078"/>
                <a:gd name="connsiteY46" fmla="*/ 500090 h 1332338"/>
                <a:gd name="connsiteX47" fmla="*/ 435706 w 892078"/>
                <a:gd name="connsiteY47" fmla="*/ 482384 h 1332338"/>
                <a:gd name="connsiteX48" fmla="*/ 420305 w 892078"/>
                <a:gd name="connsiteY48" fmla="*/ 370688 h 1332338"/>
                <a:gd name="connsiteX49" fmla="*/ 426244 w 892078"/>
                <a:gd name="connsiteY49" fmla="*/ 360755 h 1332338"/>
                <a:gd name="connsiteX50" fmla="*/ 485748 w 892078"/>
                <a:gd name="connsiteY50" fmla="*/ 335852 h 1332338"/>
                <a:gd name="connsiteX51" fmla="*/ 556629 w 892078"/>
                <a:gd name="connsiteY51" fmla="*/ 224791 h 1332338"/>
                <a:gd name="connsiteX52" fmla="*/ 533558 w 892078"/>
                <a:gd name="connsiteY52" fmla="*/ 68029 h 1332338"/>
                <a:gd name="connsiteX53" fmla="*/ 501893 w 892078"/>
                <a:gd name="connsiteY53" fmla="*/ 0 h 133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92078" h="1332338">
                  <a:moveTo>
                    <a:pt x="501893" y="0"/>
                  </a:moveTo>
                  <a:cubicBezTo>
                    <a:pt x="505496" y="20041"/>
                    <a:pt x="503339" y="36518"/>
                    <a:pt x="498205" y="53000"/>
                  </a:cubicBezTo>
                  <a:cubicBezTo>
                    <a:pt x="489909" y="79014"/>
                    <a:pt x="474662" y="101069"/>
                    <a:pt x="456830" y="120945"/>
                  </a:cubicBezTo>
                  <a:cubicBezTo>
                    <a:pt x="430082" y="150759"/>
                    <a:pt x="404129" y="181166"/>
                    <a:pt x="387912" y="218109"/>
                  </a:cubicBezTo>
                  <a:cubicBezTo>
                    <a:pt x="370904" y="257435"/>
                    <a:pt x="367592" y="296342"/>
                    <a:pt x="391667" y="334412"/>
                  </a:cubicBezTo>
                  <a:cubicBezTo>
                    <a:pt x="396044" y="341153"/>
                    <a:pt x="402085" y="346893"/>
                    <a:pt x="407219" y="351214"/>
                  </a:cubicBezTo>
                  <a:cubicBezTo>
                    <a:pt x="406074" y="380095"/>
                    <a:pt x="409823" y="433373"/>
                    <a:pt x="413637" y="474030"/>
                  </a:cubicBezTo>
                  <a:lnTo>
                    <a:pt x="416812" y="504492"/>
                  </a:lnTo>
                  <a:lnTo>
                    <a:pt x="402754" y="505610"/>
                  </a:lnTo>
                  <a:cubicBezTo>
                    <a:pt x="393375" y="507174"/>
                    <a:pt x="371487" y="502482"/>
                    <a:pt x="369924" y="475906"/>
                  </a:cubicBezTo>
                  <a:cubicBezTo>
                    <a:pt x="358979" y="328953"/>
                    <a:pt x="269870" y="258602"/>
                    <a:pt x="126043" y="282053"/>
                  </a:cubicBezTo>
                  <a:cubicBezTo>
                    <a:pt x="168253" y="316446"/>
                    <a:pt x="180759" y="364908"/>
                    <a:pt x="204209" y="408681"/>
                  </a:cubicBezTo>
                  <a:cubicBezTo>
                    <a:pt x="232351" y="463399"/>
                    <a:pt x="265180" y="511863"/>
                    <a:pt x="344910" y="500918"/>
                  </a:cubicBezTo>
                  <a:cubicBezTo>
                    <a:pt x="371487" y="496228"/>
                    <a:pt x="423077" y="507174"/>
                    <a:pt x="418387" y="565015"/>
                  </a:cubicBezTo>
                  <a:cubicBezTo>
                    <a:pt x="412133" y="655690"/>
                    <a:pt x="409008" y="747925"/>
                    <a:pt x="404318" y="841726"/>
                  </a:cubicBezTo>
                  <a:cubicBezTo>
                    <a:pt x="387119" y="838598"/>
                    <a:pt x="371487" y="833909"/>
                    <a:pt x="354290" y="830783"/>
                  </a:cubicBezTo>
                  <a:lnTo>
                    <a:pt x="353526" y="831058"/>
                  </a:lnTo>
                  <a:lnTo>
                    <a:pt x="350580" y="827584"/>
                  </a:lnTo>
                  <a:cubicBezTo>
                    <a:pt x="345889" y="820623"/>
                    <a:pt x="344717" y="813002"/>
                    <a:pt x="347061" y="800105"/>
                  </a:cubicBezTo>
                  <a:cubicBezTo>
                    <a:pt x="362694" y="723500"/>
                    <a:pt x="339244" y="656278"/>
                    <a:pt x="281402" y="603126"/>
                  </a:cubicBezTo>
                  <a:cubicBezTo>
                    <a:pt x="218869" y="545282"/>
                    <a:pt x="87546" y="512451"/>
                    <a:pt x="0" y="531211"/>
                  </a:cubicBezTo>
                  <a:cubicBezTo>
                    <a:pt x="43773" y="554661"/>
                    <a:pt x="68787" y="595308"/>
                    <a:pt x="87546" y="639081"/>
                  </a:cubicBezTo>
                  <a:cubicBezTo>
                    <a:pt x="106307" y="684418"/>
                    <a:pt x="123503" y="731318"/>
                    <a:pt x="156335" y="770401"/>
                  </a:cubicBezTo>
                  <a:cubicBezTo>
                    <a:pt x="196980" y="818865"/>
                    <a:pt x="240755" y="856384"/>
                    <a:pt x="309542" y="829808"/>
                  </a:cubicBezTo>
                  <a:cubicBezTo>
                    <a:pt x="322440" y="823945"/>
                    <a:pt x="330940" y="833912"/>
                    <a:pt x="340979" y="837942"/>
                  </a:cubicBezTo>
                  <a:lnTo>
                    <a:pt x="348283" y="838787"/>
                  </a:lnTo>
                  <a:lnTo>
                    <a:pt x="348036" y="840162"/>
                  </a:lnTo>
                  <a:cubicBezTo>
                    <a:pt x="404318" y="857359"/>
                    <a:pt x="409008" y="898006"/>
                    <a:pt x="405880" y="949596"/>
                  </a:cubicBezTo>
                  <a:lnTo>
                    <a:pt x="392717" y="1332338"/>
                  </a:lnTo>
                  <a:lnTo>
                    <a:pt x="473368" y="1332338"/>
                  </a:lnTo>
                  <a:lnTo>
                    <a:pt x="463724" y="999622"/>
                  </a:lnTo>
                  <a:cubicBezTo>
                    <a:pt x="463724" y="968357"/>
                    <a:pt x="463724" y="938653"/>
                    <a:pt x="476231" y="908949"/>
                  </a:cubicBezTo>
                  <a:cubicBezTo>
                    <a:pt x="485610" y="887063"/>
                    <a:pt x="490302" y="874556"/>
                    <a:pt x="523131" y="880809"/>
                  </a:cubicBezTo>
                  <a:cubicBezTo>
                    <a:pt x="652888" y="904260"/>
                    <a:pt x="767011" y="840162"/>
                    <a:pt x="827981" y="722913"/>
                  </a:cubicBezTo>
                  <a:cubicBezTo>
                    <a:pt x="878009" y="624423"/>
                    <a:pt x="884261" y="516553"/>
                    <a:pt x="892078" y="391486"/>
                  </a:cubicBezTo>
                  <a:cubicBezTo>
                    <a:pt x="840488" y="494664"/>
                    <a:pt x="756068" y="525932"/>
                    <a:pt x="671648" y="560326"/>
                  </a:cubicBezTo>
                  <a:cubicBezTo>
                    <a:pt x="621620" y="580648"/>
                    <a:pt x="573158" y="607226"/>
                    <a:pt x="535636" y="646309"/>
                  </a:cubicBezTo>
                  <a:cubicBezTo>
                    <a:pt x="485610" y="697899"/>
                    <a:pt x="448091" y="754179"/>
                    <a:pt x="480920" y="830783"/>
                  </a:cubicBezTo>
                  <a:cubicBezTo>
                    <a:pt x="488738" y="849542"/>
                    <a:pt x="477793" y="868302"/>
                    <a:pt x="448091" y="882373"/>
                  </a:cubicBezTo>
                  <a:cubicBezTo>
                    <a:pt x="448091" y="787008"/>
                    <a:pt x="448091" y="697899"/>
                    <a:pt x="448091" y="608790"/>
                  </a:cubicBezTo>
                  <a:cubicBezTo>
                    <a:pt x="448091" y="565015"/>
                    <a:pt x="455908" y="533749"/>
                    <a:pt x="513752" y="546257"/>
                  </a:cubicBezTo>
                  <a:cubicBezTo>
                    <a:pt x="535636" y="550946"/>
                    <a:pt x="559087" y="546257"/>
                    <a:pt x="582537" y="540003"/>
                  </a:cubicBezTo>
                  <a:cubicBezTo>
                    <a:pt x="701352" y="504046"/>
                    <a:pt x="779518" y="347712"/>
                    <a:pt x="748253" y="207012"/>
                  </a:cubicBezTo>
                  <a:cubicBezTo>
                    <a:pt x="716985" y="269546"/>
                    <a:pt x="652888" y="285178"/>
                    <a:pt x="596608" y="313318"/>
                  </a:cubicBezTo>
                  <a:cubicBezTo>
                    <a:pt x="524693" y="349275"/>
                    <a:pt x="454344" y="386797"/>
                    <a:pt x="451217" y="482159"/>
                  </a:cubicBezTo>
                  <a:cubicBezTo>
                    <a:pt x="450826" y="489194"/>
                    <a:pt x="448579" y="493982"/>
                    <a:pt x="445183" y="497255"/>
                  </a:cubicBezTo>
                  <a:lnTo>
                    <a:pt x="439086" y="500090"/>
                  </a:lnTo>
                  <a:lnTo>
                    <a:pt x="435706" y="482384"/>
                  </a:lnTo>
                  <a:cubicBezTo>
                    <a:pt x="429401" y="445321"/>
                    <a:pt x="420625" y="384681"/>
                    <a:pt x="420305" y="370688"/>
                  </a:cubicBezTo>
                  <a:cubicBezTo>
                    <a:pt x="420100" y="366322"/>
                    <a:pt x="417511" y="361166"/>
                    <a:pt x="426244" y="360755"/>
                  </a:cubicBezTo>
                  <a:cubicBezTo>
                    <a:pt x="449067" y="359727"/>
                    <a:pt x="467310" y="348584"/>
                    <a:pt x="485748" y="335852"/>
                  </a:cubicBezTo>
                  <a:cubicBezTo>
                    <a:pt x="524607" y="308401"/>
                    <a:pt x="549757" y="272437"/>
                    <a:pt x="556629" y="224791"/>
                  </a:cubicBezTo>
                  <a:cubicBezTo>
                    <a:pt x="564085" y="170396"/>
                    <a:pt x="553286" y="118213"/>
                    <a:pt x="533558" y="68029"/>
                  </a:cubicBezTo>
                  <a:cubicBezTo>
                    <a:pt x="524789" y="45615"/>
                    <a:pt x="518004" y="22205"/>
                    <a:pt x="501893" y="0"/>
                  </a:cubicBezTo>
                  <a:close/>
                </a:path>
              </a:pathLst>
            </a:custGeom>
            <a:grpFill/>
            <a:ln w="808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10231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4524873-6BE5-4879-B50F-EC3ECF1F2BA1}"/>
              </a:ext>
            </a:extLst>
          </p:cNvPr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69DB7680-BCD7-4C1B-97B4-C82E082C47C2}"/>
              </a:ext>
            </a:extLst>
          </p:cNvPr>
          <p:cNvGrpSpPr/>
          <p:nvPr userDrawn="1"/>
        </p:nvGrpSpPr>
        <p:grpSpPr>
          <a:xfrm>
            <a:off x="623567" y="-9292"/>
            <a:ext cx="2434936" cy="1219200"/>
            <a:chOff x="623567" y="20852"/>
            <a:chExt cx="2434936" cy="1219200"/>
          </a:xfrm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60C6E2EE-321A-47CB-9B17-01A6C7F54C53}"/>
                </a:ext>
              </a:extLst>
            </p:cNvPr>
            <p:cNvSpPr/>
            <p:nvPr userDrawn="1"/>
          </p:nvSpPr>
          <p:spPr>
            <a:xfrm>
              <a:off x="1538287" y="20852"/>
              <a:ext cx="704850" cy="1219200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C81EE286-F844-4771-9CFC-94BF60D78565}"/>
                </a:ext>
              </a:extLst>
            </p:cNvPr>
            <p:cNvSpPr/>
            <p:nvPr userDrawn="1"/>
          </p:nvSpPr>
          <p:spPr>
            <a:xfrm>
              <a:off x="2161853" y="284463"/>
              <a:ext cx="552450" cy="9555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819794EC-70B7-4CA7-B86F-B7DD5B250116}"/>
                </a:ext>
              </a:extLst>
            </p:cNvPr>
            <p:cNvSpPr/>
            <p:nvPr userDrawn="1"/>
          </p:nvSpPr>
          <p:spPr>
            <a:xfrm>
              <a:off x="1378101" y="436863"/>
              <a:ext cx="464344" cy="8031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05923C14-7C77-40CC-82DB-9E1F4A7524AB}"/>
                </a:ext>
              </a:extLst>
            </p:cNvPr>
            <p:cNvSpPr/>
            <p:nvPr userDrawn="1"/>
          </p:nvSpPr>
          <p:spPr>
            <a:xfrm>
              <a:off x="745171" y="282011"/>
              <a:ext cx="553868" cy="958041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B35BE877-79E4-493D-8CCE-9682FE0748AA}"/>
                </a:ext>
              </a:extLst>
            </p:cNvPr>
            <p:cNvSpPr/>
            <p:nvPr userDrawn="1"/>
          </p:nvSpPr>
          <p:spPr>
            <a:xfrm>
              <a:off x="623567" y="609600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592FD92A-CC13-4DFD-A85C-8CE910B21828}"/>
                </a:ext>
              </a:extLst>
            </p:cNvPr>
            <p:cNvSpPr/>
            <p:nvPr userDrawn="1"/>
          </p:nvSpPr>
          <p:spPr>
            <a:xfrm>
              <a:off x="1235073" y="609600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DC05787A-C43E-453A-BE07-3D337B74A2E0}"/>
                </a:ext>
              </a:extLst>
            </p:cNvPr>
            <p:cNvSpPr/>
            <p:nvPr userDrawn="1"/>
          </p:nvSpPr>
          <p:spPr>
            <a:xfrm>
              <a:off x="2674902" y="576526"/>
              <a:ext cx="383601" cy="663526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49A36D23-48BD-4BA3-8545-A3920D835DF4}"/>
              </a:ext>
            </a:extLst>
          </p:cNvPr>
          <p:cNvGrpSpPr/>
          <p:nvPr userDrawn="1"/>
        </p:nvGrpSpPr>
        <p:grpSpPr>
          <a:xfrm flipH="1">
            <a:off x="9757064" y="5636998"/>
            <a:ext cx="2434936" cy="1240052"/>
            <a:chOff x="328292" y="0"/>
            <a:chExt cx="2434936" cy="1240052"/>
          </a:xfrm>
        </p:grpSpPr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0222CDA6-66B0-4261-8AAB-F61537EBC5C1}"/>
                </a:ext>
              </a:extLst>
            </p:cNvPr>
            <p:cNvSpPr/>
            <p:nvPr userDrawn="1"/>
          </p:nvSpPr>
          <p:spPr>
            <a:xfrm>
              <a:off x="1243012" y="0"/>
              <a:ext cx="704850" cy="1219200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79E29A8A-7472-4C7B-B2D8-F2CA911113E6}"/>
                </a:ext>
              </a:extLst>
            </p:cNvPr>
            <p:cNvSpPr/>
            <p:nvPr userDrawn="1"/>
          </p:nvSpPr>
          <p:spPr>
            <a:xfrm>
              <a:off x="1866578" y="263611"/>
              <a:ext cx="552450" cy="9555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BF2D5BA9-02F0-4EBF-8047-65342716CF01}"/>
                </a:ext>
              </a:extLst>
            </p:cNvPr>
            <p:cNvSpPr/>
            <p:nvPr userDrawn="1"/>
          </p:nvSpPr>
          <p:spPr>
            <a:xfrm>
              <a:off x="1082826" y="422492"/>
              <a:ext cx="464344" cy="8031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94CD11AB-8BFB-424D-B3CC-4FEB6AB5C821}"/>
                </a:ext>
              </a:extLst>
            </p:cNvPr>
            <p:cNvSpPr/>
            <p:nvPr userDrawn="1"/>
          </p:nvSpPr>
          <p:spPr>
            <a:xfrm>
              <a:off x="449896" y="280904"/>
              <a:ext cx="553868" cy="958041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1B82DE08-397D-4848-B109-C55EEF52BDA4}"/>
                </a:ext>
              </a:extLst>
            </p:cNvPr>
            <p:cNvSpPr/>
            <p:nvPr userDrawn="1"/>
          </p:nvSpPr>
          <p:spPr>
            <a:xfrm>
              <a:off x="328292" y="609600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29598C0A-7EE6-4767-B149-6F044CB9FD7B}"/>
                </a:ext>
              </a:extLst>
            </p:cNvPr>
            <p:cNvSpPr/>
            <p:nvPr userDrawn="1"/>
          </p:nvSpPr>
          <p:spPr>
            <a:xfrm>
              <a:off x="939798" y="608493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5736E712-C4F3-4B0A-8585-2B8D1DBCB0CC}"/>
                </a:ext>
              </a:extLst>
            </p:cNvPr>
            <p:cNvSpPr/>
            <p:nvPr userDrawn="1"/>
          </p:nvSpPr>
          <p:spPr>
            <a:xfrm>
              <a:off x="2379627" y="555674"/>
              <a:ext cx="383601" cy="663526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758FE55-F2E3-411E-B08B-7BB726147569}"/>
              </a:ext>
            </a:extLst>
          </p:cNvPr>
          <p:cNvSpPr/>
          <p:nvPr userDrawn="1"/>
        </p:nvSpPr>
        <p:spPr>
          <a:xfrm>
            <a:off x="0" y="6359791"/>
            <a:ext cx="9325299" cy="5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B8BD529C-F177-4014-858A-48426744683D}"/>
              </a:ext>
            </a:extLst>
          </p:cNvPr>
          <p:cNvSpPr/>
          <p:nvPr userDrawn="1"/>
        </p:nvSpPr>
        <p:spPr>
          <a:xfrm>
            <a:off x="0" y="6512191"/>
            <a:ext cx="9325299" cy="5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729A4EDC-BC81-48B2-A5D1-5C42D2143CB0}"/>
              </a:ext>
            </a:extLst>
          </p:cNvPr>
          <p:cNvSpPr/>
          <p:nvPr userDrawn="1"/>
        </p:nvSpPr>
        <p:spPr>
          <a:xfrm>
            <a:off x="0" y="6664591"/>
            <a:ext cx="9325299" cy="5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28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32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0DE4DB8-95B1-490C-9ADC-E0A3E777B4A5}"/>
              </a:ext>
            </a:extLst>
          </p:cNvPr>
          <p:cNvSpPr/>
          <p:nvPr userDrawn="1"/>
        </p:nvSpPr>
        <p:spPr>
          <a:xfrm>
            <a:off x="419100" y="490537"/>
            <a:ext cx="8429625" cy="5876925"/>
          </a:xfrm>
          <a:prstGeom prst="roundRect">
            <a:avLst>
              <a:gd name="adj" fmla="val 483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27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A9DA522A-2DEF-4520-8803-18075D5AFB6D}"/>
              </a:ext>
            </a:extLst>
          </p:cNvPr>
          <p:cNvSpPr/>
          <p:nvPr userDrawn="1"/>
        </p:nvSpPr>
        <p:spPr>
          <a:xfrm>
            <a:off x="405725" y="347409"/>
            <a:ext cx="11380551" cy="6163182"/>
          </a:xfrm>
          <a:prstGeom prst="roundRect">
            <a:avLst>
              <a:gd name="adj" fmla="val 3889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3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995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1" r:id="rId2"/>
    <p:sldLayoutId id="2147483662" r:id="rId3"/>
    <p:sldLayoutId id="2147483658" r:id="rId4"/>
    <p:sldLayoutId id="2147483666" r:id="rId5"/>
    <p:sldLayoutId id="2147483665" r:id="rId6"/>
    <p:sldLayoutId id="2147483664" r:id="rId7"/>
    <p:sldLayoutId id="2147483667" r:id="rId8"/>
    <p:sldLayoutId id="214748366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6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353" y="0"/>
            <a:ext cx="10058400" cy="627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5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735" y="333374"/>
            <a:ext cx="10058400" cy="614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7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1924050"/>
            <a:ext cx="10787650" cy="359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384824"/>
            <a:ext cx="10963275" cy="473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5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" y="2000251"/>
            <a:ext cx="11056559" cy="351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62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007" y="1046308"/>
            <a:ext cx="10366668" cy="552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6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49" y="474464"/>
            <a:ext cx="10772775" cy="605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9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99" y="1670502"/>
            <a:ext cx="10544175" cy="478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02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5" y="723900"/>
            <a:ext cx="10157772" cy="481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09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267" y="657225"/>
            <a:ext cx="9692336" cy="554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85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44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5" y="1751336"/>
            <a:ext cx="10723078" cy="38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63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876425"/>
            <a:ext cx="11120184" cy="412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3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3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98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37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3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052884"/>
            <a:ext cx="10058400" cy="470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8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2" y="261232"/>
            <a:ext cx="11350292" cy="63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59" y="0"/>
            <a:ext cx="10058400" cy="660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3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28625"/>
            <a:ext cx="9067800" cy="597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88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16089"/>
            <a:ext cx="10058400" cy="588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9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LLPPT-COLOR 10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 10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LOR 10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1729</TotalTime>
  <Words>0</Words>
  <Application>Microsoft Office PowerPoint</Application>
  <PresentationFormat>Custom</PresentationFormat>
  <Paragraphs>0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Kasutaja</cp:lastModifiedBy>
  <cp:revision>140</cp:revision>
  <dcterms:created xsi:type="dcterms:W3CDTF">2019-01-14T06:35:35Z</dcterms:created>
  <dcterms:modified xsi:type="dcterms:W3CDTF">2023-02-16T08:45:21Z</dcterms:modified>
</cp:coreProperties>
</file>