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t-EE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vaher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põhi</c:v>
                </c:pt>
                <c:pt idx="1">
                  <c:v>lõuna</c:v>
                </c:pt>
                <c:pt idx="2">
                  <c:v>ida</c:v>
                </c:pt>
                <c:pt idx="3">
                  <c:v>lääs</c:v>
                </c:pt>
                <c:pt idx="4">
                  <c:v>kirre</c:v>
                </c:pt>
                <c:pt idx="5">
                  <c:v>kagu</c:v>
                </c:pt>
                <c:pt idx="6">
                  <c:v>edel</c:v>
                </c:pt>
                <c:pt idx="7">
                  <c:v>loe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pärn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põhi</c:v>
                </c:pt>
                <c:pt idx="1">
                  <c:v>lõuna</c:v>
                </c:pt>
                <c:pt idx="2">
                  <c:v>ida</c:v>
                </c:pt>
                <c:pt idx="3">
                  <c:v>lääs</c:v>
                </c:pt>
                <c:pt idx="4">
                  <c:v>kirre</c:v>
                </c:pt>
                <c:pt idx="5">
                  <c:v>kagu</c:v>
                </c:pt>
                <c:pt idx="6">
                  <c:v>edel</c:v>
                </c:pt>
                <c:pt idx="7">
                  <c:v>loe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tamm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põhi</c:v>
                </c:pt>
                <c:pt idx="1">
                  <c:v>lõuna</c:v>
                </c:pt>
                <c:pt idx="2">
                  <c:v>ida</c:v>
                </c:pt>
                <c:pt idx="3">
                  <c:v>lääs</c:v>
                </c:pt>
                <c:pt idx="4">
                  <c:v>kirre</c:v>
                </c:pt>
                <c:pt idx="5">
                  <c:v>kagu</c:v>
                </c:pt>
                <c:pt idx="6">
                  <c:v>edel</c:v>
                </c:pt>
                <c:pt idx="7">
                  <c:v>loe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haab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põhi</c:v>
                </c:pt>
                <c:pt idx="1">
                  <c:v>lõuna</c:v>
                </c:pt>
                <c:pt idx="2">
                  <c:v>ida</c:v>
                </c:pt>
                <c:pt idx="3">
                  <c:v>lääs</c:v>
                </c:pt>
                <c:pt idx="4">
                  <c:v>kirre</c:v>
                </c:pt>
                <c:pt idx="5">
                  <c:v>kagu</c:v>
                </c:pt>
                <c:pt idx="6">
                  <c:v>edel</c:v>
                </c:pt>
                <c:pt idx="7">
                  <c:v>loe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axId val="81397632"/>
        <c:axId val="81399168"/>
      </c:barChart>
      <c:catAx>
        <c:axId val="81397632"/>
        <c:scaling>
          <c:orientation val="minMax"/>
        </c:scaling>
        <c:axPos val="b"/>
        <c:tickLblPos val="nextTo"/>
        <c:crossAx val="81399168"/>
        <c:crosses val="autoZero"/>
        <c:auto val="1"/>
        <c:lblAlgn val="ctr"/>
        <c:lblOffset val="100"/>
      </c:catAx>
      <c:valAx>
        <c:axId val="81399168"/>
        <c:scaling>
          <c:orientation val="minMax"/>
        </c:scaling>
        <c:axPos val="l"/>
        <c:majorGridlines/>
        <c:numFmt formatCode="General" sourceLinked="1"/>
        <c:tickLblPos val="nextTo"/>
        <c:crossAx val="81397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t-E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13AFCD-9CEB-4F3E-B071-8C284D889D2B}" type="datetimeFigureOut">
              <a:rPr lang="et-EE" smtClean="0"/>
              <a:t>20.11.2013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6E051F-A26F-4594-9DDA-103121C2CF1E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470025"/>
          </a:xfrm>
        </p:spPr>
        <p:txBody>
          <a:bodyPr>
            <a:noAutofit/>
          </a:bodyPr>
          <a:lstStyle/>
          <a:p>
            <a:r>
              <a:rPr lang="et-EE" sz="10000" dirty="0" smtClean="0"/>
              <a:t>ILMAKAARED</a:t>
            </a:r>
            <a:endParaRPr lang="et-EE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852936"/>
            <a:ext cx="6400800" cy="1752600"/>
          </a:xfrm>
        </p:spPr>
        <p:txBody>
          <a:bodyPr>
            <a:noAutofit/>
          </a:bodyPr>
          <a:lstStyle/>
          <a:p>
            <a:r>
              <a:rPr lang="et-EE" sz="2800" dirty="0" smtClean="0">
                <a:solidFill>
                  <a:schemeClr val="tx1"/>
                </a:solidFill>
              </a:rPr>
              <a:t>Helena Maarja Lainjärv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Maarja Tamleht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Kaisa Erm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Markus Mänd</a:t>
            </a:r>
          </a:p>
          <a:p>
            <a:r>
              <a:rPr lang="et-EE" sz="2800" dirty="0" smtClean="0">
                <a:solidFill>
                  <a:schemeClr val="tx1"/>
                </a:solidFill>
              </a:rPr>
              <a:t>Henri Olavi Suomalainen</a:t>
            </a:r>
            <a:endParaRPr lang="et-EE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Brosen windros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rjam\Desktop\Sagadi\IMAG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7209980" cy="40770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800" dirty="0" smtClean="0"/>
              <a:t>UURIMUSKÜSIMUS</a:t>
            </a:r>
            <a:endParaRPr lang="et-E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Kas sammal kasvab alati puu põhjapoolsel küljel?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HÜPOTEES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Sammal kasvab alati puu põhjapoolsel küljel</a:t>
            </a:r>
            <a:endParaRPr lang="et-EE" dirty="0"/>
          </a:p>
        </p:txBody>
      </p:sp>
      <p:pic>
        <p:nvPicPr>
          <p:cNvPr id="5122" name="Picture 2" descr="C:\Users\Mirjam\Desktop\Sagadi\DSC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016214" cy="450912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Metoodika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t-EE" dirty="0" smtClean="0"/>
              <a:t>Eeltöö</a:t>
            </a:r>
          </a:p>
          <a:p>
            <a:pPr>
              <a:buNone/>
            </a:pPr>
            <a:r>
              <a:rPr lang="et-EE" dirty="0" smtClean="0"/>
              <a:t> ,,Väike sammalde ja samblike raamat’’ 2004. a</a:t>
            </a:r>
          </a:p>
          <a:p>
            <a:pPr>
              <a:buNone/>
            </a:pPr>
            <a:r>
              <a:rPr lang="et-EE" dirty="0" smtClean="0"/>
              <a:t>  Eveli Tuusti koostatud herbaarium ,,Eesti samblad’’</a:t>
            </a:r>
          </a:p>
          <a:p>
            <a:r>
              <a:rPr lang="et-EE" dirty="0" smtClean="0"/>
              <a:t>Välivaatlus, andmete kogumine ja märkmete tegemine</a:t>
            </a:r>
          </a:p>
          <a:p>
            <a:r>
              <a:rPr lang="et-EE" dirty="0" smtClean="0"/>
              <a:t>Tulemuste analüüs</a:t>
            </a:r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Töövahendid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Kompass</a:t>
            </a:r>
          </a:p>
          <a:p>
            <a:r>
              <a:rPr lang="et-EE" dirty="0" smtClean="0"/>
              <a:t>Sagadi asendiplaan</a:t>
            </a:r>
          </a:p>
          <a:p>
            <a:r>
              <a:rPr lang="et-EE" dirty="0" smtClean="0"/>
              <a:t>Kaamera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Tulemused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rjam\Desktop\Sagadi\DSC_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3857625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Järeldused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</p:spPr>
        <p:txBody>
          <a:bodyPr/>
          <a:lstStyle/>
          <a:p>
            <a:r>
              <a:rPr lang="et-EE" dirty="0" smtClean="0"/>
              <a:t>Kõige rohkem kasvas sammal puude põhjapoolsel küljel, kuigi mitte alati</a:t>
            </a:r>
          </a:p>
          <a:p>
            <a:r>
              <a:rPr lang="et-EE" dirty="0" smtClean="0"/>
              <a:t>Hüpotees ei pea paika</a:t>
            </a:r>
          </a:p>
          <a:p>
            <a:r>
              <a:rPr lang="et-EE" dirty="0" smtClean="0"/>
              <a:t>Sammal kasvab puu küljel kuhu koguneb rohkem niiskust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rjam\Desktop\Sagadi\DSC_0181.jpg"/>
          <p:cNvPicPr>
            <a:picLocks noChangeAspect="1" noChangeArrowheads="1"/>
          </p:cNvPicPr>
          <p:nvPr/>
        </p:nvPicPr>
        <p:blipFill>
          <a:blip r:embed="rId2" cstate="print"/>
          <a:srcRect b="20531"/>
          <a:stretch>
            <a:fillRect/>
          </a:stretch>
        </p:blipFill>
        <p:spPr bwMode="auto">
          <a:xfrm>
            <a:off x="0" y="0"/>
            <a:ext cx="4860032" cy="68661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Users\Mirjam\Desktop\Sagadi\IMAG1751.jpg"/>
          <p:cNvPicPr>
            <a:picLocks noChangeAspect="1" noChangeArrowheads="1"/>
          </p:cNvPicPr>
          <p:nvPr/>
        </p:nvPicPr>
        <p:blipFill>
          <a:blip r:embed="rId3" cstate="print"/>
          <a:srcRect t="7979" b="8247"/>
          <a:stretch>
            <a:fillRect/>
          </a:stretch>
        </p:blipFill>
        <p:spPr bwMode="auto">
          <a:xfrm>
            <a:off x="4514850" y="0"/>
            <a:ext cx="462915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rjam\Desktop\Sagadi\DSC_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8" y="1916832"/>
            <a:ext cx="9129692" cy="51354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208912" cy="1829761"/>
          </a:xfrm>
        </p:spPr>
        <p:txBody>
          <a:bodyPr>
            <a:noAutofit/>
          </a:bodyPr>
          <a:lstStyle/>
          <a:p>
            <a:r>
              <a:rPr lang="et-EE" sz="9600" dirty="0" smtClean="0"/>
              <a:t>Täname kuulamast!</a:t>
            </a:r>
            <a:endParaRPr lang="et-EE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ysClr val="window" lastClr="FFFFFF"/>
      </a:lt1>
      <a:dk2>
        <a:srgbClr val="4FFF4F"/>
      </a:dk2>
      <a:lt2>
        <a:srgbClr val="DBF5F9"/>
      </a:lt2>
      <a:accent1>
        <a:srgbClr val="4FFF4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93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ILMAKAARED</vt:lpstr>
      <vt:lpstr>UURIMUSKÜSIMUS</vt:lpstr>
      <vt:lpstr>HÜPOTEES</vt:lpstr>
      <vt:lpstr>Metoodika</vt:lpstr>
      <vt:lpstr>Töövahendid</vt:lpstr>
      <vt:lpstr>Tulemused</vt:lpstr>
      <vt:lpstr>Järeldused</vt:lpstr>
      <vt:lpstr>Slide 8</vt:lpstr>
      <vt:lpstr>Täname kuulamast!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ILMAKAARED</dc:title>
  <dc:creator>Mirjam  Anni   Henri</dc:creator>
  <cp:lastModifiedBy>Mirjam  Anni   Henri</cp:lastModifiedBy>
  <cp:revision>11</cp:revision>
  <dcterms:created xsi:type="dcterms:W3CDTF">2013-11-20T10:41:51Z</dcterms:created>
  <dcterms:modified xsi:type="dcterms:W3CDTF">2013-11-20T11:51:19Z</dcterms:modified>
</cp:coreProperties>
</file>