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919273-D669-412F-B959-EB8FD70EA26F}" type="datetimeFigureOut">
              <a:rPr lang="et-EE" smtClean="0"/>
              <a:t>21.11.2013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1695C06-8232-434C-82E9-27DACE397BF5}" type="slidenum">
              <a:rPr lang="et-EE" smtClean="0"/>
              <a:t>‹#›</a:t>
            </a:fld>
            <a:endParaRPr lang="et-E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Inimeste kehadetemperatuuri võrdlus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Darja </a:t>
            </a:r>
            <a:br>
              <a:rPr lang="et-EE" dirty="0" smtClean="0"/>
            </a:br>
            <a:r>
              <a:rPr lang="et-EE" dirty="0" smtClean="0"/>
              <a:t>Romet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7302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S</a:t>
            </a:r>
            <a:r>
              <a:rPr lang="et-EE" dirty="0" smtClean="0"/>
              <a:t>oojuskiirgus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Infrapunakiirgus </a:t>
            </a:r>
          </a:p>
          <a:p>
            <a:r>
              <a:rPr lang="et-EE" dirty="0" smtClean="0"/>
              <a:t>Soojusenergia levimine elektromagnetlainetuste (kiirguste) teel</a:t>
            </a:r>
          </a:p>
          <a:p>
            <a:r>
              <a:rPr lang="et-EE" dirty="0" smtClean="0"/>
              <a:t>Kõik kehad</a:t>
            </a:r>
          </a:p>
          <a:p>
            <a:r>
              <a:rPr lang="et-EE" dirty="0" smtClean="0"/>
              <a:t>Mida kõrgem temperatuur, seda rohkem kiirgab</a:t>
            </a:r>
          </a:p>
          <a:p>
            <a:r>
              <a:rPr lang="et-EE" dirty="0" smtClean="0"/>
              <a:t>Tume kehapind kiirgab rohkem </a:t>
            </a:r>
          </a:p>
          <a:p>
            <a:r>
              <a:rPr lang="et-EE" dirty="0" smtClean="0"/>
              <a:t>Erinevat värvi/materjali kehad kiirgavad erinevalt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8162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Vahendid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Vernier infrapunatermomeeter</a:t>
            </a:r>
          </a:p>
          <a:p>
            <a:r>
              <a:rPr lang="et-EE" dirty="0" smtClean="0"/>
              <a:t>Tagasi peegelduv soojus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6366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Küsimused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Milline on naha pinna temperatuur? </a:t>
            </a:r>
          </a:p>
          <a:p>
            <a:r>
              <a:rPr lang="et-EE" dirty="0" smtClean="0"/>
              <a:t>Kas on seos sõrmede ja kaela temperatuuri vahel?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99123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Vanus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Naised – 16-55</a:t>
            </a:r>
          </a:p>
          <a:p>
            <a:r>
              <a:rPr lang="et-EE" dirty="0" smtClean="0"/>
              <a:t>Mehed - 16-18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5755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Naha pinna temperatuur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Ranne-30,069</a:t>
            </a:r>
          </a:p>
          <a:p>
            <a:r>
              <a:rPr lang="et-EE" dirty="0" smtClean="0"/>
              <a:t>Kael-32,0345</a:t>
            </a:r>
          </a:p>
          <a:p>
            <a:r>
              <a:rPr lang="et-EE" dirty="0" smtClean="0"/>
              <a:t>Keskmine sõrm-21,3448</a:t>
            </a:r>
          </a:p>
          <a:p>
            <a:r>
              <a:rPr lang="et-EE" dirty="0" smtClean="0"/>
              <a:t>Kael-näpp 10,6897</a:t>
            </a:r>
          </a:p>
          <a:p>
            <a:r>
              <a:rPr lang="et-EE" dirty="0" smtClean="0"/>
              <a:t>Kael-ranne 1,9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9077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7718950" cy="463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636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Kõik kokku </a:t>
            </a:r>
            <a:endParaRPr lang="et-E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40768"/>
            <a:ext cx="8532440" cy="512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916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301608" cy="2808312"/>
          </a:xfrm>
        </p:spPr>
        <p:txBody>
          <a:bodyPr/>
          <a:lstStyle/>
          <a:p>
            <a:r>
              <a:rPr lang="et-EE" dirty="0" smtClean="0"/>
              <a:t>Täname tähelepanu eest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20808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98</TotalTime>
  <Words>76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Inimeste kehadetemperatuuri võrdlus</vt:lpstr>
      <vt:lpstr>Soojuskiirgus</vt:lpstr>
      <vt:lpstr>Vahendid</vt:lpstr>
      <vt:lpstr>Küsimused</vt:lpstr>
      <vt:lpstr>Vanus </vt:lpstr>
      <vt:lpstr>Naha pinna temperatuur</vt:lpstr>
      <vt:lpstr>PowerPoint Presentation</vt:lpstr>
      <vt:lpstr>Kõik kokku </vt:lpstr>
      <vt:lpstr>Täname tähelepanu eest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Inimeste kehadetemperatuuri võrdlus</dc:title>
  <dc:creator>darja4</dc:creator>
  <cp:lastModifiedBy>darja4</cp:lastModifiedBy>
  <cp:revision>7</cp:revision>
  <dcterms:created xsi:type="dcterms:W3CDTF">2013-11-21T08:57:36Z</dcterms:created>
  <dcterms:modified xsi:type="dcterms:W3CDTF">2013-11-21T10:35:47Z</dcterms:modified>
</cp:coreProperties>
</file>