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ealkiri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28" name="Kuupäeva kohatäid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17" name="Jaluse kohatäid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29" name="Slaidinumbri kohatä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  <p:sp>
        <p:nvSpPr>
          <p:cNvPr id="9" name="Alapealkiri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t-EE" smtClean="0"/>
              <a:t>Klõpsake juhtslaidi alamtiitli laadi redigeerimiseks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5" name="Sisu kohatäid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t-EE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Pildi lisamiseks klõpsake ikooni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ealkirja kohatäid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13" name="Teksti kohatäid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  <a:p>
            <a:pPr lvl="1" eaLnBrk="1" latinLnBrk="0" hangingPunct="1"/>
            <a:r>
              <a:rPr kumimoji="0" lang="et-EE" smtClean="0"/>
              <a:t>Teine tase</a:t>
            </a:r>
          </a:p>
          <a:p>
            <a:pPr lvl="2" eaLnBrk="1" latinLnBrk="0" hangingPunct="1"/>
            <a:r>
              <a:rPr kumimoji="0" lang="et-EE" smtClean="0"/>
              <a:t>Kolmas tase</a:t>
            </a:r>
          </a:p>
          <a:p>
            <a:pPr lvl="3" eaLnBrk="1" latinLnBrk="0" hangingPunct="1"/>
            <a:r>
              <a:rPr kumimoji="0" lang="et-EE" smtClean="0"/>
              <a:t>Neljas tase</a:t>
            </a:r>
          </a:p>
          <a:p>
            <a:pPr lvl="4" eaLnBrk="1" latinLnBrk="0" hangingPunct="1"/>
            <a:r>
              <a:rPr kumimoji="0" lang="et-EE" smtClean="0"/>
              <a:t>Viies tase</a:t>
            </a:r>
            <a:endParaRPr kumimoji="0" lang="en-US"/>
          </a:p>
        </p:txBody>
      </p:sp>
      <p:sp>
        <p:nvSpPr>
          <p:cNvPr id="14" name="Kuupäeva kohatäid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268915-D3C1-4D46-8657-A12EAB1DE522}" type="datetimeFigureOut">
              <a:rPr lang="et-EE" smtClean="0"/>
              <a:t>28.02.2014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23" name="Slaidinumbri kohatäid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6118549-A83C-406C-8DEE-F3251063EA1F}" type="slidenum">
              <a:rPr lang="et-EE" smtClean="0"/>
              <a:t>‹#›</a:t>
            </a:fld>
            <a:endParaRPr lang="et-E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METSLOOMAD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err="1" smtClean="0"/>
              <a:t>Kelly</a:t>
            </a:r>
            <a:r>
              <a:rPr lang="et-EE" dirty="0" smtClean="0"/>
              <a:t>, Riho, Triin</a:t>
            </a:r>
          </a:p>
          <a:p>
            <a:r>
              <a:rPr lang="et-EE" dirty="0" err="1" smtClean="0"/>
              <a:t>Juhendaja:Karl</a:t>
            </a:r>
            <a:endParaRPr lang="et-E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Tulemused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t-EE" dirty="0" smtClean="0"/>
              <a:t>Uurimisküsimus: Kas looma välimuse põhjal saab</a:t>
            </a:r>
            <a:endParaRPr lang="et-EE" dirty="0" smtClean="0"/>
          </a:p>
          <a:p>
            <a:pPr>
              <a:buNone/>
            </a:pPr>
            <a:r>
              <a:rPr lang="et-EE" dirty="0" smtClean="0"/>
              <a:t>   rääkida nende eluviisist?</a:t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endParaRPr lang="et-EE" dirty="0" smtClean="0"/>
          </a:p>
          <a:p>
            <a:pPr>
              <a:buNone/>
            </a:pPr>
            <a:r>
              <a:rPr lang="et-EE" dirty="0" smtClean="0"/>
              <a:t>Hüpotees: Jah, saab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Saarmas</a:t>
            </a:r>
            <a:endParaRPr lang="et-E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 rot="6748173">
            <a:off x="4236244" y="2076592"/>
            <a:ext cx="4447309" cy="3337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67544" y="1844824"/>
            <a:ext cx="42484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t-EE" sz="2400" dirty="0" smtClean="0"/>
              <a:t>Ujulestad (pool vee-eluviisiga) </a:t>
            </a:r>
          </a:p>
          <a:p>
            <a:pPr>
              <a:buFont typeface="Arial" pitchFamily="34" charset="0"/>
              <a:buChar char="•"/>
            </a:pPr>
            <a:r>
              <a:rPr lang="et-EE" sz="2400" dirty="0" smtClean="0"/>
              <a:t>Pikk saba</a:t>
            </a:r>
          </a:p>
          <a:p>
            <a:pPr>
              <a:buFont typeface="Arial" pitchFamily="34" charset="0"/>
              <a:buChar char="•"/>
            </a:pPr>
            <a:r>
              <a:rPr lang="et-EE" sz="2400" dirty="0" smtClean="0"/>
              <a:t>Pikad küünised</a:t>
            </a:r>
          </a:p>
          <a:p>
            <a:pPr>
              <a:buFont typeface="Arial" pitchFamily="34" charset="0"/>
              <a:buChar char="•"/>
            </a:pPr>
            <a:r>
              <a:rPr lang="et-EE" sz="2400" dirty="0" smtClean="0"/>
              <a:t>Voolujooneline keha</a:t>
            </a:r>
          </a:p>
          <a:p>
            <a:pPr>
              <a:buFont typeface="Arial" pitchFamily="34" charset="0"/>
              <a:buChar char="•"/>
            </a:pPr>
            <a:r>
              <a:rPr lang="et-EE" sz="2400" dirty="0" smtClean="0"/>
              <a:t>Tihe karvastik</a:t>
            </a:r>
          </a:p>
          <a:p>
            <a:pPr>
              <a:buFont typeface="Arial" pitchFamily="34" charset="0"/>
              <a:buChar char="•"/>
            </a:pPr>
            <a:r>
              <a:rPr lang="et-EE" sz="2400" dirty="0" smtClean="0"/>
              <a:t>Hea haistmine ja nägemine</a:t>
            </a:r>
          </a:p>
          <a:p>
            <a:endParaRPr lang="et-EE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Metssiga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Jõuline, jässakas loom</a:t>
            </a:r>
          </a:p>
          <a:p>
            <a:r>
              <a:rPr lang="et-EE" dirty="0" smtClean="0"/>
              <a:t>Suur nina ja kõrvad</a:t>
            </a:r>
          </a:p>
          <a:p>
            <a:r>
              <a:rPr lang="et-EE" dirty="0" smtClean="0"/>
              <a:t>Karm karv</a:t>
            </a:r>
            <a:endParaRPr lang="et-EE" dirty="0"/>
          </a:p>
          <a:p>
            <a:r>
              <a:rPr lang="et-EE" dirty="0" smtClean="0"/>
              <a:t>Tugev kärss</a:t>
            </a:r>
          </a:p>
          <a:p>
            <a:r>
              <a:rPr lang="et-EE" dirty="0" smtClean="0"/>
              <a:t>Tumedat värvi, halb märgata</a:t>
            </a:r>
          </a:p>
          <a:p>
            <a:r>
              <a:rPr lang="et-EE" dirty="0" smtClean="0"/>
              <a:t>Lühikesed jalad</a:t>
            </a:r>
          </a:p>
          <a:p>
            <a:pPr>
              <a:buNone/>
            </a:pPr>
            <a:endParaRPr lang="et-EE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/>
          <a:lstStyle/>
          <a:p>
            <a:r>
              <a:rPr lang="et-EE" dirty="0" smtClean="0"/>
              <a:t>Kobras</a:t>
            </a:r>
            <a:endParaRPr lang="et-E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773697" y="1939271"/>
            <a:ext cx="3635895" cy="2726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11560" y="2060848"/>
            <a:ext cx="604203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t-EE" sz="2800" dirty="0" smtClean="0"/>
              <a:t> Hea haistmine</a:t>
            </a:r>
          </a:p>
          <a:p>
            <a:pPr>
              <a:buFont typeface="Arial" pitchFamily="34" charset="0"/>
              <a:buChar char="•"/>
            </a:pPr>
            <a:r>
              <a:rPr lang="et-EE" sz="2800" dirty="0" smtClean="0"/>
              <a:t>Tugevad hambad</a:t>
            </a:r>
          </a:p>
          <a:p>
            <a:pPr>
              <a:buFont typeface="Arial" pitchFamily="34" charset="0"/>
              <a:buChar char="•"/>
            </a:pPr>
            <a:r>
              <a:rPr lang="et-EE" sz="2800" dirty="0" smtClean="0"/>
              <a:t>Paks karvkate</a:t>
            </a:r>
          </a:p>
          <a:p>
            <a:pPr>
              <a:buFont typeface="Arial" pitchFamily="34" charset="0"/>
              <a:buChar char="•"/>
            </a:pPr>
            <a:r>
              <a:rPr lang="et-EE" sz="2800" dirty="0" smtClean="0"/>
              <a:t>Tagujalgadeks on ujulestad</a:t>
            </a:r>
          </a:p>
          <a:p>
            <a:pPr>
              <a:buFont typeface="Arial" pitchFamily="34" charset="0"/>
              <a:buChar char="•"/>
            </a:pPr>
            <a:r>
              <a:rPr lang="et-EE" sz="2800" dirty="0" smtClean="0"/>
              <a:t>Suur saba-kaetud </a:t>
            </a:r>
            <a:r>
              <a:rPr lang="et-EE" sz="2800" dirty="0" err="1" smtClean="0"/>
              <a:t>soomulise</a:t>
            </a:r>
            <a:r>
              <a:rPr lang="et-EE" sz="2800" dirty="0" smtClean="0"/>
              <a:t> nahaga</a:t>
            </a:r>
          </a:p>
          <a:p>
            <a:pPr>
              <a:buFont typeface="Arial" pitchFamily="34" charset="0"/>
              <a:buChar char="•"/>
            </a:pPr>
            <a:endParaRPr lang="et-EE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Hunt</a:t>
            </a:r>
            <a:endParaRPr lang="et-EE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484784"/>
            <a:ext cx="699422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t-EE" sz="2800" dirty="0" smtClean="0"/>
              <a:t>Meenutab saksalamba koera</a:t>
            </a:r>
          </a:p>
          <a:p>
            <a:pPr>
              <a:buFont typeface="Arial" pitchFamily="34" charset="0"/>
              <a:buChar char="•"/>
            </a:pPr>
            <a:r>
              <a:rPr lang="et-EE" sz="2800" dirty="0" smtClean="0"/>
              <a:t>Hea kuulmine, haistmine ja nägemine</a:t>
            </a:r>
          </a:p>
          <a:p>
            <a:pPr>
              <a:buFont typeface="Arial" pitchFamily="34" charset="0"/>
              <a:buChar char="•"/>
            </a:pPr>
            <a:r>
              <a:rPr lang="et-EE" sz="2800" dirty="0" smtClean="0"/>
              <a:t>Suure kerega, liiguvad karjas </a:t>
            </a:r>
          </a:p>
          <a:p>
            <a:pPr>
              <a:buFont typeface="Arial" pitchFamily="34" charset="0"/>
              <a:buChar char="•"/>
            </a:pPr>
            <a:r>
              <a:rPr lang="et-EE" sz="2800" dirty="0" smtClean="0"/>
              <a:t>Jahivad suuri loomi</a:t>
            </a:r>
          </a:p>
          <a:p>
            <a:pPr>
              <a:buFont typeface="Arial" pitchFamily="34" charset="0"/>
              <a:buChar char="•"/>
            </a:pPr>
            <a:r>
              <a:rPr lang="et-EE" sz="2800" dirty="0" smtClean="0"/>
              <a:t>Kitsas rindkere, pikad jalad ja laiad käpad</a:t>
            </a:r>
          </a:p>
          <a:p>
            <a:pPr>
              <a:buFont typeface="Arial" pitchFamily="34" charset="0"/>
              <a:buChar char="•"/>
            </a:pPr>
            <a:endParaRPr lang="et-EE" sz="2800" dirty="0" smtClean="0"/>
          </a:p>
          <a:p>
            <a:endParaRPr lang="et-EE" sz="2800" dirty="0" smtClean="0"/>
          </a:p>
          <a:p>
            <a:pPr>
              <a:buFont typeface="Arial" pitchFamily="34" charset="0"/>
              <a:buChar char="•"/>
            </a:pPr>
            <a:endParaRPr lang="et-EE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Pruun karu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Väga massiivne välimus</a:t>
            </a:r>
          </a:p>
          <a:p>
            <a:r>
              <a:rPr lang="et-EE" dirty="0" smtClean="0"/>
              <a:t>Suured küünised</a:t>
            </a:r>
          </a:p>
          <a:p>
            <a:r>
              <a:rPr lang="et-EE" dirty="0" smtClean="0"/>
              <a:t>Hea haistmine ja kuulmine</a:t>
            </a:r>
          </a:p>
          <a:p>
            <a:endParaRPr lang="et-EE" dirty="0" smtClean="0"/>
          </a:p>
          <a:p>
            <a:pPr>
              <a:buNone/>
            </a:pPr>
            <a:endParaRPr lang="et-E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Põdrad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Pikad jalad (talvel hea lumes liikuda)</a:t>
            </a:r>
          </a:p>
          <a:p>
            <a:r>
              <a:rPr lang="et-EE" dirty="0" smtClean="0"/>
              <a:t>Halb nägemine, hea haistmine ja kuulmine</a:t>
            </a:r>
          </a:p>
          <a:p>
            <a:r>
              <a:rPr lang="et-EE" dirty="0" smtClean="0"/>
              <a:t>Tugev tagajala hoop</a:t>
            </a:r>
          </a:p>
          <a:p>
            <a:r>
              <a:rPr lang="et-EE" dirty="0" smtClean="0"/>
              <a:t>Täiskasvanud isasloomal habe</a:t>
            </a:r>
          </a:p>
          <a:p>
            <a:r>
              <a:rPr lang="et-EE" dirty="0" smtClean="0"/>
              <a:t>Sarved jagunevad kaheks tüübiks: pulk-ja kühvel sarved.</a:t>
            </a:r>
            <a:endParaRPr lang="et-E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Jänes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Vahelduva karvkattega, vastavalt aastaajale</a:t>
            </a:r>
          </a:p>
          <a:p>
            <a:r>
              <a:rPr lang="et-EE" dirty="0" smtClean="0"/>
              <a:t>Hea kuulmine</a:t>
            </a:r>
          </a:p>
          <a:p>
            <a:r>
              <a:rPr lang="et-EE" dirty="0" smtClean="0"/>
              <a:t>Halb nägemine</a:t>
            </a:r>
          </a:p>
          <a:p>
            <a:r>
              <a:rPr lang="et-EE" dirty="0" smtClean="0"/>
              <a:t>Hea läbivus lumes täna käpakestele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Nirk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Väike kehaehitus</a:t>
            </a:r>
          </a:p>
          <a:p>
            <a:r>
              <a:rPr lang="et-EE" dirty="0" smtClean="0"/>
              <a:t>Uruloom, </a:t>
            </a:r>
            <a:r>
              <a:rPr lang="et-EE" dirty="0" err="1" smtClean="0"/>
              <a:t>maailmakõige</a:t>
            </a:r>
            <a:r>
              <a:rPr lang="et-EE" dirty="0" smtClean="0"/>
              <a:t> väiksem kiskja</a:t>
            </a:r>
          </a:p>
          <a:p>
            <a:r>
              <a:rPr lang="et-EE" dirty="0" smtClean="0"/>
              <a:t>Painduv, liikuv keha,</a:t>
            </a:r>
          </a:p>
          <a:p>
            <a:r>
              <a:rPr lang="et-EE" dirty="0" smtClean="0"/>
              <a:t>Kiire, hea nägemine, haistmine hea</a:t>
            </a:r>
          </a:p>
          <a:p>
            <a:pPr>
              <a:buNone/>
            </a:pPr>
            <a:endParaRPr lang="et-E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p">
  <a:themeElements>
    <a:clrScheme name="Tipp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Tipp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p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</TotalTime>
  <Words>176</Words>
  <Application>Microsoft Office PowerPoint</Application>
  <PresentationFormat>Ekraaniseanss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Slaiditiitlid</vt:lpstr>
      </vt:variant>
      <vt:variant>
        <vt:i4>10</vt:i4>
      </vt:variant>
    </vt:vector>
  </HeadingPairs>
  <TitlesOfParts>
    <vt:vector size="11" baseType="lpstr">
      <vt:lpstr>Tipp</vt:lpstr>
      <vt:lpstr>METSLOOMAD</vt:lpstr>
      <vt:lpstr>Saarmas</vt:lpstr>
      <vt:lpstr>Metssiga</vt:lpstr>
      <vt:lpstr>Kobras</vt:lpstr>
      <vt:lpstr>Hunt</vt:lpstr>
      <vt:lpstr>Pruun karu</vt:lpstr>
      <vt:lpstr>Põdrad</vt:lpstr>
      <vt:lpstr>Jänes</vt:lpstr>
      <vt:lpstr>Nirk</vt:lpstr>
      <vt:lpstr>Tulemused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METSLOOMAD</dc:title>
  <dc:creator>maerin luik</dc:creator>
  <cp:lastModifiedBy>maerin luik</cp:lastModifiedBy>
  <cp:revision>8</cp:revision>
  <dcterms:created xsi:type="dcterms:W3CDTF">2014-02-28T09:16:50Z</dcterms:created>
  <dcterms:modified xsi:type="dcterms:W3CDTF">2014-02-28T10:19:06Z</dcterms:modified>
</cp:coreProperties>
</file>