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76E2C-4C90-4373-9979-6E3C7BFAC677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1AE24-2F84-426A-895F-733F77529821}" type="slidenum">
              <a:rPr lang="en-US" smtClean="0"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76E2C-4C90-4373-9979-6E3C7BFAC677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1AE24-2F84-426A-895F-733F775298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76E2C-4C90-4373-9979-6E3C7BFAC677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1AE24-2F84-426A-895F-733F775298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76E2C-4C90-4373-9979-6E3C7BFAC677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1AE24-2F84-426A-895F-733F7752982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76E2C-4C90-4373-9979-6E3C7BFAC677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1AE24-2F84-426A-895F-733F775298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76E2C-4C90-4373-9979-6E3C7BFAC677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1AE24-2F84-426A-895F-733F775298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76E2C-4C90-4373-9979-6E3C7BFAC677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1AE24-2F84-426A-895F-733F775298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76E2C-4C90-4373-9979-6E3C7BFAC677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1AE24-2F84-426A-895F-733F775298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76E2C-4C90-4373-9979-6E3C7BFAC677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1AE24-2F84-426A-895F-733F775298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76E2C-4C90-4373-9979-6E3C7BFAC677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1AE24-2F84-426A-895F-733F775298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76E2C-4C90-4373-9979-6E3C7BFAC677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1AE24-2F84-426A-895F-733F775298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73776E2C-4C90-4373-9979-6E3C7BFAC677}" type="datetimeFigureOut">
              <a:rPr lang="en-US" smtClean="0"/>
              <a:t>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0261AE24-2F84-426A-895F-733F77529821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9200" y="4149080"/>
            <a:ext cx="6400800" cy="2016224"/>
          </a:xfrm>
        </p:spPr>
        <p:txBody>
          <a:bodyPr>
            <a:normAutofit/>
          </a:bodyPr>
          <a:lstStyle/>
          <a:p>
            <a:r>
              <a:rPr lang="en-US" sz="2800" smtClean="0">
                <a:latin typeface="Constantia" pitchFamily="18" charset="0"/>
              </a:rPr>
              <a:t>Keidi Kilm</a:t>
            </a:r>
            <a:endParaRPr lang="et-EE" sz="2800" smtClean="0">
              <a:latin typeface="Constantia" pitchFamily="18" charset="0"/>
            </a:endParaRPr>
          </a:p>
          <a:p>
            <a:r>
              <a:rPr lang="en-US" sz="2800" smtClean="0">
                <a:latin typeface="Constantia" pitchFamily="18" charset="0"/>
              </a:rPr>
              <a:t>Anastasia Vassiljeva</a:t>
            </a:r>
            <a:endParaRPr lang="et-EE" sz="2800" smtClean="0">
              <a:latin typeface="Constantia" pitchFamily="18" charset="0"/>
            </a:endParaRPr>
          </a:p>
          <a:p>
            <a:r>
              <a:rPr lang="en-US" sz="2800" smtClean="0">
                <a:latin typeface="Constantia" pitchFamily="18" charset="0"/>
              </a:rPr>
              <a:t>Marje-Liise Sillat</a:t>
            </a:r>
            <a:endParaRPr lang="en-US" sz="2800">
              <a:latin typeface="Constantia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smtClean="0">
                <a:latin typeface="Constantia" pitchFamily="18" charset="0"/>
              </a:rPr>
              <a:t>Metsloomad</a:t>
            </a:r>
            <a:endParaRPr lang="en-US" sz="480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4960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Constantia" pitchFamily="18" charset="0"/>
              </a:rPr>
              <a:t>Uurimisk</a:t>
            </a:r>
            <a:r>
              <a:rPr lang="et-EE" smtClean="0">
                <a:latin typeface="Constantia" pitchFamily="18" charset="0"/>
              </a:rPr>
              <a:t>üsimused</a:t>
            </a:r>
            <a:endParaRPr lang="en-US">
              <a:latin typeface="Constantia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et-EE" sz="2000" smtClean="0"/>
          </a:p>
          <a:p>
            <a:endParaRPr lang="et-EE" sz="2000"/>
          </a:p>
          <a:p>
            <a:r>
              <a:rPr lang="et-EE" sz="3200" smtClean="0">
                <a:latin typeface="Constantia" pitchFamily="18" charset="0"/>
              </a:rPr>
              <a:t>Milliste loomade tegevusjälgi kohtame Sagadi looduspargis?</a:t>
            </a:r>
          </a:p>
          <a:p>
            <a:r>
              <a:rPr lang="et-EE" sz="3200" smtClean="0">
                <a:latin typeface="Constantia" pitchFamily="18" charset="0"/>
              </a:rPr>
              <a:t>Millise looma tegevusjälgi kohtame kõige rohkem?</a:t>
            </a:r>
            <a:endParaRPr lang="en-US" sz="320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6284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>
                <a:latin typeface="Constantia" pitchFamily="18" charset="0"/>
              </a:rPr>
              <a:t>Hüpotees</a:t>
            </a:r>
            <a:endParaRPr lang="en-US">
              <a:latin typeface="Constantia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t-EE" smtClean="0"/>
          </a:p>
          <a:p>
            <a:endParaRPr lang="et-EE" smtClean="0"/>
          </a:p>
          <a:p>
            <a:endParaRPr lang="et-EE" smtClean="0"/>
          </a:p>
          <a:p>
            <a:r>
              <a:rPr lang="et-EE" sz="3200" smtClean="0">
                <a:latin typeface="Constantia" pitchFamily="18" charset="0"/>
              </a:rPr>
              <a:t>Näeme kõige rohkem jänese tegevusjälgi</a:t>
            </a:r>
            <a:endParaRPr lang="et-EE" sz="3200">
              <a:latin typeface="Constantia" pitchFamily="18" charset="0"/>
            </a:endParaRPr>
          </a:p>
          <a:p>
            <a:endParaRPr lang="en-US" sz="3200"/>
          </a:p>
        </p:txBody>
      </p:sp>
    </p:spTree>
    <p:extLst>
      <p:ext uri="{BB962C8B-B14F-4D97-AF65-F5344CB8AC3E}">
        <p14:creationId xmlns:p14="http://schemas.microsoft.com/office/powerpoint/2010/main" val="284780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>
                <a:latin typeface="Constantia" pitchFamily="18" charset="0"/>
              </a:rPr>
              <a:t>Uurimise läbiviimine</a:t>
            </a:r>
            <a:endParaRPr lang="en-US">
              <a:latin typeface="Constantia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t-EE" sz="2800" smtClean="0"/>
              <a:t> </a:t>
            </a:r>
          </a:p>
          <a:p>
            <a:pPr marL="0" indent="0">
              <a:buNone/>
            </a:pPr>
            <a:r>
              <a:rPr lang="et-EE" sz="2800" smtClean="0">
                <a:latin typeface="Constantia" pitchFamily="18" charset="0"/>
              </a:rPr>
              <a:t>Käisime Sagadi looduspargis uurimas, milliste metsloomade tegevusjälgi leidub. </a:t>
            </a:r>
          </a:p>
          <a:p>
            <a:pPr marL="0" indent="0">
              <a:buNone/>
            </a:pPr>
            <a:r>
              <a:rPr lang="et-EE" sz="2800" smtClean="0">
                <a:latin typeface="Constantia" pitchFamily="18" charset="0"/>
              </a:rPr>
              <a:t>Samuti tahtsime välja uurida, millise looma tegevusjälgi leidub hetkel kõige rohkem.</a:t>
            </a:r>
            <a:endParaRPr lang="en-US" sz="2800">
              <a:latin typeface="Constant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4787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>
                <a:latin typeface="Constantia" pitchFamily="18" charset="0"/>
              </a:rPr>
              <a:t>Tulemused</a:t>
            </a:r>
            <a:endParaRPr lang="en-US">
              <a:latin typeface="Constantia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t-EE" sz="2800" smtClean="0"/>
              <a:t>    </a:t>
            </a:r>
            <a:r>
              <a:rPr lang="et-EE" sz="2600" smtClean="0">
                <a:latin typeface="Constantia" pitchFamily="18" charset="0"/>
              </a:rPr>
              <a:t>Nägime:</a:t>
            </a:r>
          </a:p>
          <a:p>
            <a:r>
              <a:rPr lang="et-EE" sz="2000" smtClean="0">
                <a:latin typeface="Constantia" pitchFamily="18" charset="0"/>
              </a:rPr>
              <a:t>Rebaste jälgi</a:t>
            </a:r>
          </a:p>
          <a:p>
            <a:r>
              <a:rPr lang="et-EE" sz="2000" smtClean="0">
                <a:latin typeface="Constantia" pitchFamily="18" charset="0"/>
              </a:rPr>
              <a:t>Jänese näritud saarepuuoksi</a:t>
            </a:r>
          </a:p>
          <a:p>
            <a:r>
              <a:rPr lang="et-EE" sz="2000" smtClean="0">
                <a:latin typeface="Constantia" pitchFamily="18" charset="0"/>
              </a:rPr>
              <a:t>Kitse näritud vaarikaoksi</a:t>
            </a:r>
          </a:p>
          <a:p>
            <a:r>
              <a:rPr lang="et-EE" sz="2000" smtClean="0">
                <a:latin typeface="Constantia" pitchFamily="18" charset="0"/>
              </a:rPr>
              <a:t>Kuuse all orava söödud võrseid</a:t>
            </a:r>
          </a:p>
          <a:p>
            <a:r>
              <a:rPr lang="et-EE" sz="2000" smtClean="0">
                <a:latin typeface="Constantia" pitchFamily="18" charset="0"/>
              </a:rPr>
              <a:t>Orava käpajälgi ja kraapimisjälgi</a:t>
            </a:r>
          </a:p>
          <a:p>
            <a:r>
              <a:rPr lang="et-EE" sz="2000" smtClean="0">
                <a:latin typeface="Constantia" pitchFamily="18" charset="0"/>
              </a:rPr>
              <a:t>Väikese hiire jälgi</a:t>
            </a:r>
          </a:p>
          <a:p>
            <a:r>
              <a:rPr lang="et-EE" sz="2000" smtClean="0">
                <a:latin typeface="Constantia" pitchFamily="18" charset="0"/>
              </a:rPr>
              <a:t>Põdra näritud pajuoksi</a:t>
            </a:r>
          </a:p>
          <a:p>
            <a:r>
              <a:rPr lang="et-EE" sz="2000" smtClean="0">
                <a:latin typeface="Constantia" pitchFamily="18" charset="0"/>
              </a:rPr>
              <a:t>Jänese jälgi</a:t>
            </a:r>
          </a:p>
          <a:p>
            <a:r>
              <a:rPr lang="et-EE" sz="2000" smtClean="0">
                <a:latin typeface="Constantia" pitchFamily="18" charset="0"/>
              </a:rPr>
              <a:t>Puukoristaja või Rähni lahtitaotud puukooretükke</a:t>
            </a:r>
          </a:p>
          <a:p>
            <a:endParaRPr lang="et-EE" sz="2000" smtClean="0"/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4190568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>
                <a:latin typeface="Constantia" pitchFamily="18" charset="0"/>
              </a:rPr>
              <a:t>järeldus</a:t>
            </a:r>
            <a:endParaRPr lang="en-US">
              <a:latin typeface="Constantia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t-EE" smtClean="0"/>
          </a:p>
          <a:p>
            <a:pPr marL="0" indent="0">
              <a:buNone/>
            </a:pPr>
            <a:endParaRPr lang="et-EE" sz="2800" smtClean="0"/>
          </a:p>
          <a:p>
            <a:pPr marL="0" indent="0">
              <a:buNone/>
            </a:pPr>
            <a:r>
              <a:rPr lang="et-EE" sz="2800" smtClean="0">
                <a:latin typeface="Constantia" pitchFamily="18" charset="0"/>
              </a:rPr>
              <a:t>Oletasime, et kohtame kõige rohkem jänese tegevusjälgi, aga meie oletus osutus valeks, kuna rebasejälgi leidus kõige rohkem</a:t>
            </a:r>
            <a:r>
              <a:rPr lang="et-EE" sz="2800"/>
              <a:t>.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2684830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t-EE" smtClean="0"/>
          </a:p>
          <a:p>
            <a:endParaRPr lang="et-EE"/>
          </a:p>
          <a:p>
            <a:endParaRPr lang="et-EE" smtClean="0"/>
          </a:p>
          <a:p>
            <a:pPr marL="0" indent="0">
              <a:buNone/>
            </a:pPr>
            <a:r>
              <a:rPr lang="et-EE" smtClean="0">
                <a:latin typeface="Constantia" pitchFamily="18" charset="0"/>
              </a:rPr>
              <a:t>                                                </a:t>
            </a:r>
            <a:r>
              <a:rPr lang="et-EE" sz="6000" smtClean="0">
                <a:latin typeface="Constantia" pitchFamily="18" charset="0"/>
              </a:rPr>
              <a:t>Aitäh!</a:t>
            </a:r>
          </a:p>
        </p:txBody>
      </p:sp>
    </p:spTree>
    <p:extLst>
      <p:ext uri="{BB962C8B-B14F-4D97-AF65-F5344CB8AC3E}">
        <p14:creationId xmlns:p14="http://schemas.microsoft.com/office/powerpoint/2010/main" val="1633787531"/>
      </p:ext>
    </p:extLst>
  </p:cSld>
  <p:clrMapOvr>
    <a:masterClrMapping/>
  </p:clrMapOvr>
</p:sld>
</file>

<file path=ppt/theme/theme1.xml><?xml version="1.0" encoding="utf-8"?>
<a:theme xmlns:a="http://schemas.openxmlformats.org/drawingml/2006/main" name="Горизонт">
  <a:themeElements>
    <a:clrScheme name="Горизонт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Горизонт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Горизонт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0</TotalTime>
  <Words>114</Words>
  <Application>Microsoft Office PowerPoint</Application>
  <PresentationFormat>Экран 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Горизонт</vt:lpstr>
      <vt:lpstr>Metsloomad</vt:lpstr>
      <vt:lpstr>Uurimisküsimused</vt:lpstr>
      <vt:lpstr>Hüpotees</vt:lpstr>
      <vt:lpstr>Uurimise läbiviimine</vt:lpstr>
      <vt:lpstr>Tulemused</vt:lpstr>
      <vt:lpstr>järeldus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Metsloomad</dc:title>
  <dc:creator>home</dc:creator>
  <cp:lastModifiedBy>home</cp:lastModifiedBy>
  <cp:revision>3</cp:revision>
  <dcterms:created xsi:type="dcterms:W3CDTF">2014-02-11T09:27:43Z</dcterms:created>
  <dcterms:modified xsi:type="dcterms:W3CDTF">2014-02-11T09:50:32Z</dcterms:modified>
</cp:coreProperties>
</file>