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16FC151-298C-42D7-AD3B-ECE2CA337B03}" type="datetimeFigureOut">
              <a:rPr lang="et-EE" smtClean="0"/>
              <a:t>11.02.2013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E4FB8D4-8394-4701-95E2-E7A1D53750D4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2303314"/>
            <a:ext cx="5796136" cy="2421830"/>
          </a:xfrm>
        </p:spPr>
        <p:txBody>
          <a:bodyPr>
            <a:normAutofit/>
          </a:bodyPr>
          <a:lstStyle/>
          <a:p>
            <a:pPr algn="ctr"/>
            <a:r>
              <a:rPr lang="et-EE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t-EE" sz="2200" b="1" dirty="0" smtClean="0">
                <a:solidFill>
                  <a:schemeClr val="accent1">
                    <a:lumMod val="50000"/>
                  </a:schemeClr>
                </a:solidFill>
              </a:rPr>
              <a:t>PÄRNU LOODUS- JA     </a:t>
            </a:r>
            <a:br>
              <a:rPr lang="et-EE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200" b="1" dirty="0" smtClean="0">
                <a:solidFill>
                  <a:schemeClr val="accent1">
                    <a:lumMod val="50000"/>
                  </a:schemeClr>
                </a:solidFill>
              </a:rPr>
              <a:t>TEHNIKAMAJA</a:t>
            </a:r>
            <a:br>
              <a:rPr lang="et-EE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t-EE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32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t-EE" sz="3200" b="1" dirty="0" smtClean="0">
                <a:solidFill>
                  <a:schemeClr val="accent1">
                    <a:lumMod val="50000"/>
                  </a:schemeClr>
                </a:solidFill>
              </a:rPr>
              <a:t>EESTI </a:t>
            </a:r>
            <a:r>
              <a:rPr lang="et-EE" sz="3200" b="1" dirty="0" smtClean="0">
                <a:solidFill>
                  <a:schemeClr val="accent1">
                    <a:lumMod val="50000"/>
                  </a:schemeClr>
                </a:solidFill>
              </a:rPr>
              <a:t>METSLOOMAD JA </a:t>
            </a:r>
            <a:r>
              <a:rPr lang="et-EE" sz="3200" b="1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br>
              <a:rPr lang="et-EE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3200" b="1" dirty="0" smtClean="0">
                <a:solidFill>
                  <a:schemeClr val="accent1">
                    <a:lumMod val="50000"/>
                  </a:schemeClr>
                </a:solidFill>
              </a:rPr>
              <a:t>   TEGUTSEMISJÄLJED</a:t>
            </a:r>
            <a:endParaRPr lang="et-E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888240"/>
          </a:xfrm>
        </p:spPr>
        <p:txBody>
          <a:bodyPr>
            <a:normAutofit lnSpcReduction="10000"/>
          </a:bodyPr>
          <a:lstStyle/>
          <a:p>
            <a:pPr algn="r"/>
            <a:endParaRPr lang="et-EE" dirty="0" smtClean="0"/>
          </a:p>
          <a:p>
            <a:pPr algn="r"/>
            <a:endParaRPr lang="et-EE" dirty="0" smtClean="0"/>
          </a:p>
          <a:p>
            <a:pPr algn="r"/>
            <a:endParaRPr lang="et-EE" dirty="0"/>
          </a:p>
          <a:p>
            <a:pPr algn="r"/>
            <a:r>
              <a:rPr lang="et-EE" sz="2400" dirty="0" err="1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Nele</a:t>
            </a:r>
            <a:r>
              <a:rPr lang="et-EE" sz="2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t-EE" sz="2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Haasma</a:t>
            </a:r>
          </a:p>
          <a:p>
            <a:pPr algn="r"/>
            <a:r>
              <a:rPr lang="et-EE" sz="24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2012</a:t>
            </a:r>
            <a:endParaRPr lang="et-EE" sz="24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KIK_logo_RG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46250" cy="189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Tööleht „Jäljed lumel“ Vapramäe-Vellavere-Vitipalu Sihtasutus. Koost. G.Järvela, A.Lehtla. Töölehe valmimist toetas SA KIK. URL (http://www.vvvs.ee/failid4/talvine%20tooleht%20jalgede%20jahil.pdf) 09.12.2012. </a:t>
            </a:r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838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SISUKORD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32048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Rebane  </a:t>
            </a:r>
            <a:r>
              <a:rPr lang="et-EE" sz="2400" i="1" dirty="0" smtClean="0"/>
              <a:t>Vulpes vulpes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Metskits  </a:t>
            </a:r>
            <a:r>
              <a:rPr lang="et-EE" sz="2400" i="1" dirty="0" smtClean="0"/>
              <a:t>Capreolus capreolus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Halljänes  </a:t>
            </a:r>
            <a:r>
              <a:rPr lang="et-EE" sz="2400" i="1" dirty="0" smtClean="0"/>
              <a:t>Lepus europaeus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Põder        </a:t>
            </a:r>
            <a:r>
              <a:rPr lang="et-EE" sz="2400" i="1" dirty="0" smtClean="0"/>
              <a:t>Alces alces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Kobras      </a:t>
            </a:r>
            <a:r>
              <a:rPr lang="et-EE" sz="2400" i="1" dirty="0" smtClean="0"/>
              <a:t>Castor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Ilves           </a:t>
            </a:r>
            <a:r>
              <a:rPr lang="et-EE" sz="2400" i="1" dirty="0" smtClean="0"/>
              <a:t>Lynx lynx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Metssiga   </a:t>
            </a:r>
            <a:r>
              <a:rPr lang="et-EE" sz="2400" i="1" dirty="0" smtClean="0"/>
              <a:t>Sus scrofa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Hunt           </a:t>
            </a:r>
            <a:r>
              <a:rPr lang="et-EE" sz="2400" i="1" dirty="0" smtClean="0"/>
              <a:t>Canis lupus</a:t>
            </a:r>
            <a:endParaRPr lang="et-EE" sz="2400" b="1" dirty="0" smtClean="0"/>
          </a:p>
          <a:p>
            <a:pPr lvl="1">
              <a:buFont typeface="Arial" pitchFamily="34" charset="0"/>
              <a:buChar char="•"/>
            </a:pPr>
            <a:r>
              <a:rPr lang="et-EE" sz="2400" b="1" dirty="0" smtClean="0"/>
              <a:t>Karu           </a:t>
            </a:r>
            <a:r>
              <a:rPr lang="et-EE" sz="2400" i="1" dirty="0" smtClean="0"/>
              <a:t>Ursus arctos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1545647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Rebane</a:t>
            </a:r>
            <a:endParaRPr lang="et-EE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5860">
            <a:off x="3451159" y="-160097"/>
            <a:ext cx="1912252" cy="69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48691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Pilt 1. Rebase jäljed (Tööleht“Jälgede jahil“).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230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Metskits</a:t>
            </a:r>
            <a:endParaRPr lang="et-EE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1786">
            <a:off x="3449076" y="57320"/>
            <a:ext cx="1739926" cy="697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530120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Pilt 2. Metskitse jäljed(Tööleht“Jälgede jahil“). </a:t>
            </a:r>
          </a:p>
          <a:p>
            <a:r>
              <a:rPr lang="et-EE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227687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Mõisted: kaber</a:t>
            </a:r>
          </a:p>
          <a:p>
            <a:r>
              <a:rPr lang="et-EE" dirty="0"/>
              <a:t> </a:t>
            </a:r>
            <a:r>
              <a:rPr lang="et-EE" dirty="0" smtClean="0"/>
              <a:t>                peegel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5109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Halljänes</a:t>
            </a:r>
            <a:endParaRPr lang="et-E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6931">
            <a:off x="4344733" y="1026684"/>
            <a:ext cx="1062950" cy="4906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0131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(Tööleht“Jälgede jahil“).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6088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Põder</a:t>
            </a:r>
            <a:endParaRPr lang="et-E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5975">
            <a:off x="3960048" y="1125837"/>
            <a:ext cx="1231562" cy="521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51723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Pilt 4. Põdra jäljed(Tööleht“Jälgede jahil“). </a:t>
            </a:r>
          </a:p>
          <a:p>
            <a:r>
              <a:rPr lang="et-EE" dirty="0" smtClean="0"/>
              <a:t> 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0985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Kobras</a:t>
            </a:r>
            <a:endParaRPr lang="et-E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8502">
            <a:off x="3770236" y="1370661"/>
            <a:ext cx="1723958" cy="535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54452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(Tööleht“Jälgede jahil“). 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34888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Mõisted: piiber, kopranõre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5392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Hunt</a:t>
            </a:r>
            <a:endParaRPr lang="et-E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1253">
            <a:off x="3700424" y="1275144"/>
            <a:ext cx="1377388" cy="589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530120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(Tööleht“Jälgede jahil“). 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27687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Mõisted: lipujaht, </a:t>
            </a:r>
          </a:p>
          <a:p>
            <a:r>
              <a:rPr lang="et-EE" dirty="0"/>
              <a:t> </a:t>
            </a:r>
            <a:r>
              <a:rPr lang="et-EE" dirty="0" smtClean="0"/>
              <a:t>               juhtloom                        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2343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Karu</a:t>
            </a:r>
            <a:endParaRPr lang="et-EE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8797">
            <a:off x="3716476" y="1284306"/>
            <a:ext cx="1168732" cy="519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551723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Pilt 7. Karu jälg(Tööleht“Jälgede jahil“). </a:t>
            </a:r>
          </a:p>
          <a:p>
            <a:r>
              <a:rPr lang="et-EE" dirty="0" smtClean="0"/>
              <a:t> </a:t>
            </a:r>
          </a:p>
          <a:p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204864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Mõisted: taliuinak</a:t>
            </a:r>
          </a:p>
          <a:p>
            <a:r>
              <a:rPr lang="et-EE" dirty="0"/>
              <a:t> </a:t>
            </a:r>
            <a:r>
              <a:rPr lang="et-EE" dirty="0" smtClean="0"/>
              <a:t>                talveuni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1173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137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  PÄRNU LOODUS- JA        TEHNIKAMAJA      EESTI METSLOOMAD JA            TEGUTSEMISJÄLJED</vt:lpstr>
      <vt:lpstr>SISUKORD</vt:lpstr>
      <vt:lpstr>Rebane</vt:lpstr>
      <vt:lpstr>Metskits</vt:lpstr>
      <vt:lpstr>Halljänes</vt:lpstr>
      <vt:lpstr>Põder</vt:lpstr>
      <vt:lpstr>Kobras</vt:lpstr>
      <vt:lpstr>Hunt</vt:lpstr>
      <vt:lpstr>Karu</vt:lpstr>
      <vt:lpstr>Kasutatud allikad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METSLOOMAD JA TEGUTSEMISJÄLJED</dc:title>
  <dc:creator>ASUS</dc:creator>
  <cp:lastModifiedBy>Astrid</cp:lastModifiedBy>
  <cp:revision>5</cp:revision>
  <dcterms:created xsi:type="dcterms:W3CDTF">2013-02-08T12:22:06Z</dcterms:created>
  <dcterms:modified xsi:type="dcterms:W3CDTF">2013-02-11T07:44:16Z</dcterms:modified>
</cp:coreProperties>
</file>