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71" r:id="rId12"/>
    <p:sldId id="265" r:id="rId13"/>
    <p:sldId id="266" r:id="rId14"/>
    <p:sldId id="270" r:id="rId15"/>
    <p:sldId id="267" r:id="rId16"/>
    <p:sldId id="268" r:id="rId17"/>
    <p:sldId id="269" r:id="rId18"/>
    <p:sldId id="275" r:id="rId19"/>
    <p:sldId id="272" r:id="rId20"/>
    <p:sldId id="273" r:id="rId21"/>
    <p:sldId id="276" r:id="rId22"/>
    <p:sldId id="274" r:id="rId23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94F19-3196-466E-9ED7-F5BCDA87172D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EEA59-4A0D-404B-BF0B-6A20533265E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9171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EEA59-4A0D-404B-BF0B-6A20533265E1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073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7009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759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6544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9750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3573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1944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4163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4111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2380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886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3506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13F33-AF2B-42C5-81D4-783AD83785F7}" type="datetimeFigureOut">
              <a:rPr lang="et-EE" smtClean="0"/>
              <a:t>15.01.2013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35864-F09C-44DF-AA3A-7EE5F36EC4E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66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p3"/><Relationship Id="rId7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4608512"/>
          </a:xfrm>
        </p:spPr>
        <p:txBody>
          <a:bodyPr>
            <a:normAutofit fontScale="90000"/>
          </a:bodyPr>
          <a:lstStyle/>
          <a:p>
            <a:r>
              <a:rPr lang="et-EE" sz="3200" dirty="0" smtClean="0"/>
              <a:t>Pärnu Loodus- ja Tehnikamaja</a:t>
            </a:r>
            <a:br>
              <a:rPr lang="et-EE" sz="3200" dirty="0" smtClean="0"/>
            </a:br>
            <a:r>
              <a:rPr lang="et-EE" sz="3200" dirty="0" smtClean="0"/>
              <a:t/>
            </a:r>
            <a:br>
              <a:rPr lang="et-EE" sz="3200" dirty="0" smtClean="0"/>
            </a:br>
            <a:r>
              <a:rPr lang="et-EE" sz="3600" dirty="0" smtClean="0"/>
              <a:t/>
            </a:r>
            <a:br>
              <a:rPr lang="et-EE" sz="3600" dirty="0" smtClean="0"/>
            </a:br>
            <a:r>
              <a:rPr lang="et-EE" dirty="0" smtClean="0"/>
              <a:t>PAIGALINNUD</a:t>
            </a:r>
            <a:br>
              <a:rPr lang="et-EE" dirty="0" smtClean="0"/>
            </a:br>
            <a:r>
              <a:rPr lang="et-EE" sz="1000" dirty="0" smtClean="0"/>
              <a:t/>
            </a:r>
            <a:br>
              <a:rPr lang="et-EE" sz="1000" dirty="0" smtClean="0"/>
            </a:br>
            <a:r>
              <a:rPr lang="et-EE" sz="2200" dirty="0" smtClean="0"/>
              <a:t>Praktikumi „Paigalinnud ja pesakastid“ lisa 2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sz="2400" dirty="0" smtClean="0"/>
              <a:t>Koostas: Janek Suu</a:t>
            </a:r>
            <a:br>
              <a:rPr lang="et-EE" sz="2400" dirty="0" smtClean="0"/>
            </a:br>
            <a:r>
              <a:rPr lang="et-EE" sz="2400" dirty="0" smtClean="0"/>
              <a:t>2012 </a:t>
            </a:r>
            <a:endParaRPr lang="et-EE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6632"/>
            <a:ext cx="1786466" cy="1923332"/>
          </a:xfrm>
        </p:spPr>
      </p:pic>
    </p:spTree>
    <p:extLst>
      <p:ext uri="{BB962C8B-B14F-4D97-AF65-F5344CB8AC3E}">
        <p14:creationId xmlns:p14="http://schemas.microsoft.com/office/powerpoint/2010/main" val="103643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181" cy="62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1" y="5658690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  <p:pic>
        <p:nvPicPr>
          <p:cNvPr id="2" name="parus_maj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1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3" y="46490"/>
            <a:ext cx="7740352" cy="681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50055" y="53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dirty="0" smtClean="0"/>
              <a:t>http://www.viridis.net/animals/parus_maj.html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9935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3408"/>
            <a:ext cx="6245457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078" y="188640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38" y="678179"/>
            <a:ext cx="4148826" cy="553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1882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dirty="0" smtClean="0"/>
              <a:t>http://www.luontoportti.com/suomi/fi/linnut/sinitiainen</a:t>
            </a:r>
            <a:endParaRPr lang="et-EE" dirty="0"/>
          </a:p>
        </p:txBody>
      </p:sp>
      <p:pic>
        <p:nvPicPr>
          <p:cNvPr id="4" name="Parus_caerule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5053156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165304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Parus ater</a:t>
            </a:r>
            <a:endParaRPr lang="et-EE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95" y="1695822"/>
            <a:ext cx="45148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078" y="188640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  <p:pic>
        <p:nvPicPr>
          <p:cNvPr id="4" name="Parus_ater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2360" y="764704"/>
            <a:ext cx="609600" cy="609600"/>
          </a:xfrm>
          <a:prstGeom prst="rect">
            <a:avLst/>
          </a:prstGeom>
        </p:spPr>
      </p:pic>
      <p:pic>
        <p:nvPicPr>
          <p:cNvPr id="5" name="Parus_ater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796" y="3477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4880" cy="617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225663"/>
            <a:ext cx="4243646" cy="640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6239038"/>
            <a:ext cx="569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http://www.luontoportti.com/suomi/fi/linnut/kuusitiainen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53733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09261"/>
            <a:ext cx="5131651" cy="384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4" y="0"/>
            <a:ext cx="5169061" cy="38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77072"/>
            <a:ext cx="169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Parus montanus</a:t>
            </a:r>
            <a:endParaRPr lang="et-EE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9229" y="116632"/>
            <a:ext cx="46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http://www.luontoportti.com/suomi/fi/linnut/</a:t>
            </a:r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4211960" y="6237312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4149080"/>
            <a:ext cx="1304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Põhjatihane</a:t>
            </a:r>
            <a:endParaRPr lang="et-EE" dirty="0"/>
          </a:p>
        </p:txBody>
      </p:sp>
      <p:pic>
        <p:nvPicPr>
          <p:cNvPr id="5" name="Parus_monta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65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2654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476672"/>
            <a:ext cx="15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Parus palustris</a:t>
            </a:r>
            <a:endParaRPr lang="et-EE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661338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Salutihane e. sootihane</a:t>
            </a:r>
            <a:endParaRPr lang="et-EE" dirty="0"/>
          </a:p>
        </p:txBody>
      </p:sp>
      <p:pic>
        <p:nvPicPr>
          <p:cNvPr id="5" name="Parus palustr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81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2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96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582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http://www.luontoportti.com/suomi/fi/linnut/toyhtotiainen</a:t>
            </a:r>
            <a:endParaRPr lang="et-EE" dirty="0"/>
          </a:p>
        </p:txBody>
      </p:sp>
      <p:pic>
        <p:nvPicPr>
          <p:cNvPr id="3" name="Parus_cristat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02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8" y="0"/>
            <a:ext cx="9153020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egithalos_caudat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713395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597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dirty="0"/>
              <a:t>http://upload.wikimedia.org/wikipedia/commons/c/c1/Aegithalos_caudatus.jpg</a:t>
            </a:r>
          </a:p>
        </p:txBody>
      </p:sp>
    </p:spTree>
    <p:extLst>
      <p:ext uri="{BB962C8B-B14F-4D97-AF65-F5344CB8AC3E}">
        <p14:creationId xmlns:p14="http://schemas.microsoft.com/office/powerpoint/2010/main" val="26072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" y="4337"/>
            <a:ext cx="9133439" cy="60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uukorista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92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75465"/>
            <a:ext cx="820891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800" b="1" dirty="0" smtClean="0">
                <a:latin typeface="Arial" pitchFamily="34" charset="0"/>
                <a:cs typeface="Arial" pitchFamily="34" charset="0"/>
              </a:rPr>
              <a:t>TÖÖKÄIK:</a:t>
            </a:r>
          </a:p>
          <a:p>
            <a:endParaRPr lang="et-EE" sz="2000" dirty="0">
              <a:latin typeface="Arial" pitchFamily="34" charset="0"/>
              <a:cs typeface="Arial" pitchFamily="34" charset="0"/>
            </a:endParaRPr>
          </a:p>
          <a:p>
            <a:r>
              <a:rPr lang="et-EE" sz="2800" dirty="0" smtClean="0">
                <a:latin typeface="Arial" pitchFamily="34" charset="0"/>
                <a:cs typeface="Arial" pitchFamily="34" charset="0"/>
              </a:rPr>
              <a:t>Slaididel on 18 paigalindu ja lisaks kõlab </a:t>
            </a:r>
            <a:r>
              <a:rPr lang="et-EE" sz="2800" dirty="0">
                <a:latin typeface="Arial" pitchFamily="34" charset="0"/>
                <a:cs typeface="Arial" pitchFamily="34" charset="0"/>
              </a:rPr>
              <a:t>häälitsus (lisatud mp3 formaadis helifailid). </a:t>
            </a:r>
            <a:endParaRPr lang="et-EE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t-EE" sz="2800" dirty="0" smtClean="0">
                <a:latin typeface="Arial" pitchFamily="34" charset="0"/>
                <a:cs typeface="Arial" pitchFamily="34" charset="0"/>
              </a:rPr>
              <a:t>Märkige lehele järjest üksteise alla need paigalinnud:</a:t>
            </a:r>
          </a:p>
          <a:p>
            <a:pPr marL="514350" indent="-514350">
              <a:buAutoNum type="arabicPeriod"/>
            </a:pPr>
            <a:r>
              <a:rPr lang="et-EE" sz="2800" dirty="0" err="1" smtClean="0">
                <a:latin typeface="Arial" pitchFamily="34" charset="0"/>
                <a:cs typeface="Arial" pitchFamily="34" charset="0"/>
              </a:rPr>
              <a:t>……………</a:t>
            </a:r>
            <a:r>
              <a:rPr lang="et-EE" sz="2800" dirty="0" smtClean="0">
                <a:latin typeface="Arial" pitchFamily="34" charset="0"/>
                <a:cs typeface="Arial" pitchFamily="34" charset="0"/>
              </a:rPr>
              <a:t>..</a:t>
            </a:r>
          </a:p>
          <a:p>
            <a:pPr marL="514350" indent="-514350">
              <a:buAutoNum type="arabicPeriod"/>
            </a:pPr>
            <a:r>
              <a:rPr lang="et-EE" sz="2800" dirty="0" err="1" smtClean="0">
                <a:latin typeface="Arial" pitchFamily="34" charset="0"/>
                <a:cs typeface="Arial" pitchFamily="34" charset="0"/>
              </a:rPr>
              <a:t>……………</a:t>
            </a:r>
            <a:r>
              <a:rPr lang="et-EE" sz="2800" dirty="0" smtClean="0">
                <a:latin typeface="Arial" pitchFamily="34" charset="0"/>
                <a:cs typeface="Arial" pitchFamily="34" charset="0"/>
              </a:rPr>
              <a:t>..</a:t>
            </a:r>
          </a:p>
          <a:p>
            <a:pPr marL="514350" indent="-514350">
              <a:buAutoNum type="arabicPeriod"/>
            </a:pPr>
            <a:r>
              <a:rPr lang="et-EE" sz="2800" dirty="0" err="1" smtClean="0">
                <a:latin typeface="Arial" pitchFamily="34" charset="0"/>
                <a:cs typeface="Arial" pitchFamily="34" charset="0"/>
              </a:rPr>
              <a:t>……………</a:t>
            </a:r>
            <a:r>
              <a:rPr lang="et-EE" sz="2800" dirty="0" smtClean="0">
                <a:latin typeface="Arial" pitchFamily="34" charset="0"/>
                <a:cs typeface="Arial" pitchFamily="34" charset="0"/>
              </a:rPr>
              <a:t>..</a:t>
            </a:r>
          </a:p>
          <a:p>
            <a:pPr marL="514350" indent="-514350">
              <a:buAutoNum type="arabicPeriod"/>
            </a:pPr>
            <a:r>
              <a:rPr lang="et-EE" sz="2800" dirty="0" err="1" smtClean="0">
                <a:latin typeface="Arial" pitchFamily="34" charset="0"/>
                <a:cs typeface="Arial" pitchFamily="34" charset="0"/>
              </a:rPr>
              <a:t>……………</a:t>
            </a:r>
            <a:r>
              <a:rPr lang="et-EE" sz="2800" dirty="0" smtClean="0">
                <a:latin typeface="Arial" pitchFamily="34" charset="0"/>
                <a:cs typeface="Arial" pitchFamily="34" charset="0"/>
              </a:rPr>
              <a:t>..</a:t>
            </a:r>
          </a:p>
          <a:p>
            <a:pPr marL="514350" indent="-514350">
              <a:buAutoNum type="arabicPeriod"/>
            </a:pPr>
            <a:r>
              <a:rPr lang="et-EE" sz="2800" dirty="0" err="1" smtClean="0">
                <a:latin typeface="Arial" pitchFamily="34" charset="0"/>
                <a:cs typeface="Arial" pitchFamily="34" charset="0"/>
              </a:rPr>
              <a:t>……………</a:t>
            </a:r>
            <a:r>
              <a:rPr lang="et-EE" sz="2800" dirty="0" smtClean="0">
                <a:latin typeface="Arial" pitchFamily="34" charset="0"/>
                <a:cs typeface="Arial" pitchFamily="34" charset="0"/>
              </a:rPr>
              <a:t>..</a:t>
            </a:r>
          </a:p>
          <a:p>
            <a:pPr marL="514350" indent="-514350">
              <a:buAutoNum type="arabicPeriod"/>
            </a:pPr>
            <a:r>
              <a:rPr lang="et-EE" sz="2800" dirty="0" err="1" smtClean="0">
                <a:latin typeface="Arial" pitchFamily="34" charset="0"/>
                <a:cs typeface="Arial" pitchFamily="34" charset="0"/>
              </a:rPr>
              <a:t>……………</a:t>
            </a:r>
            <a:r>
              <a:rPr lang="et-EE" sz="2800" dirty="0" smtClean="0">
                <a:latin typeface="Arial" pitchFamily="34" charset="0"/>
                <a:cs typeface="Arial" pitchFamily="34" charset="0"/>
              </a:rPr>
              <a:t>.. </a:t>
            </a:r>
          </a:p>
          <a:p>
            <a:endParaRPr lang="et-E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75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1396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dirty="0" smtClean="0"/>
              <a:t>Pyrrhula pyrrhula</a:t>
            </a:r>
          </a:p>
          <a:p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1932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leevi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5964"/>
            <a:ext cx="4484924" cy="665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odukak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91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" y="0"/>
            <a:ext cx="9110592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18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41"/>
            <a:ext cx="9144000" cy="607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var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66453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1" y="5658690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90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nite.ut.ee/temp/plutof2/thumbs_medium/thumb_medium_SPT00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" y="30152"/>
            <a:ext cx="9133754" cy="60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o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81064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1" y="5658690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905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anek\Pictures\2012\Vudila\DSC_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ak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2009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irding.se/foto/skat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24278"/>
            <a:ext cx="8995513" cy="59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rak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2/24/Columba_liv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966"/>
            <a:ext cx="7308304" cy="67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381328"/>
            <a:ext cx="552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http://en.wikipedia.org/wiki/File:Columba_livia.jpg</a:t>
            </a:r>
            <a:endParaRPr lang="et-EE" dirty="0"/>
          </a:p>
        </p:txBody>
      </p:sp>
      <p:pic>
        <p:nvPicPr>
          <p:cNvPr id="3" name="tuv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8161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589"/>
            <a:ext cx="7812360" cy="673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oduvarbla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1176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8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7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asser monta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472514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556" y="5517232"/>
            <a:ext cx="153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Foto: Uku Paal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831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101</Words>
  <Application>Microsoft Office PowerPoint</Application>
  <PresentationFormat>On-screen Show (4:3)</PresentationFormat>
  <Paragraphs>33</Paragraphs>
  <Slides>22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Pärnu Loodus- ja Tehnikamaja   PAIGALINNUD  Praktikumi „Paigalinnud ja pesakastid“ lisa 2   Koostas: Janek Suu 2012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Paigalinnud</dc:title>
  <dc:creator>Janek</dc:creator>
  <cp:lastModifiedBy>Astrid</cp:lastModifiedBy>
  <cp:revision>17</cp:revision>
  <dcterms:created xsi:type="dcterms:W3CDTF">2012-12-27T16:31:22Z</dcterms:created>
  <dcterms:modified xsi:type="dcterms:W3CDTF">2013-01-15T07:42:56Z</dcterms:modified>
</cp:coreProperties>
</file>