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1" r:id="rId9"/>
    <p:sldId id="264" r:id="rId10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70" d="100"/>
          <a:sy n="70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C70AA-A722-4E1F-9C11-941C6B5C0FD9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42A27-1F98-4257-9ED8-667A3A0C546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70999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42A27-1F98-4257-9ED8-667A3A0C5460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24045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E770C53-39CF-4550-9FC5-C7D691A0772D}" type="datetimeFigureOut">
              <a:rPr lang="et-EE" smtClean="0"/>
              <a:t>2.04.2014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295BB28-9018-451D-8F6E-6F2190887D37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Puude mõõtmine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Lyna, Andres, Jaagup</a:t>
            </a:r>
          </a:p>
          <a:p>
            <a:r>
              <a:rPr lang="et-EE" dirty="0" smtClean="0"/>
              <a:t>Juhendaja: Urmas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5553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Uurimusküsimus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Kummad puud on kõrgemad, kas need, mis kasvavad valguse käes või need,mis varjus?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83936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Hüpotees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Need puud, mis on kasvanud valguse käes on kõrgemad.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57498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Metoodika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t-EE" dirty="0" smtClean="0"/>
              <a:t>Mõõtsime puude kõrgust;</a:t>
            </a:r>
          </a:p>
          <a:p>
            <a:pPr marL="68580" indent="0">
              <a:lnSpc>
                <a:spcPct val="150000"/>
              </a:lnSpc>
              <a:buNone/>
            </a:pPr>
            <a:endParaRPr lang="et-EE" dirty="0" smtClean="0"/>
          </a:p>
          <a:p>
            <a:endParaRPr lang="et-E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00" b="52341"/>
          <a:stretch/>
        </p:blipFill>
        <p:spPr bwMode="auto">
          <a:xfrm>
            <a:off x="1979712" y="3525588"/>
            <a:ext cx="4116673" cy="1731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33992" y="525267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25m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28400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1560" y="620688"/>
            <a:ext cx="6777038" cy="3508375"/>
          </a:xfrm>
        </p:spPr>
        <p:txBody>
          <a:bodyPr/>
          <a:lstStyle/>
          <a:p>
            <a:r>
              <a:rPr lang="et-EE" dirty="0"/>
              <a:t>Mõõtsime puude jämedust;</a:t>
            </a:r>
          </a:p>
          <a:p>
            <a:endParaRPr lang="et-EE" dirty="0"/>
          </a:p>
        </p:txBody>
      </p:sp>
      <p:pic>
        <p:nvPicPr>
          <p:cNvPr id="1026" name="Picture 2" descr="D:\Desktop\jämed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276872"/>
            <a:ext cx="4392488" cy="3218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481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Tulemused</a:t>
            </a:r>
            <a:endParaRPr lang="et-E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493074"/>
              </p:ext>
            </p:extLst>
          </p:nvPr>
        </p:nvGraphicFramePr>
        <p:xfrm>
          <a:off x="971600" y="2708920"/>
          <a:ext cx="677703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4259"/>
                <a:gridCol w="1694259"/>
                <a:gridCol w="1694259"/>
                <a:gridCol w="1694259"/>
              </a:tblGrid>
              <a:tr h="370840"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dirty="0" smtClean="0"/>
                        <a:t>Kõrgus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dirty="0" smtClean="0"/>
                        <a:t>Jämedus</a:t>
                      </a:r>
                      <a:r>
                        <a:rPr lang="et-EE" baseline="0" dirty="0" smtClean="0"/>
                        <a:t> </a:t>
                      </a:r>
                      <a:endParaRPr lang="et-E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Läbimõõt 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b="1" dirty="0" smtClean="0"/>
                        <a:t>Tamm</a:t>
                      </a:r>
                      <a:endParaRPr lang="et-E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23m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4,02m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1,3m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Künnapuu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32m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4,32m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1,4m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Tamm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26m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3,78m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1,2m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Tamm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36m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2,92m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0,9m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b="1" dirty="0" smtClean="0"/>
                        <a:t>Tamm </a:t>
                      </a:r>
                      <a:endParaRPr lang="et-E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19m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3,04m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1,0m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15616" y="5215140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dirty="0" smtClean="0"/>
              <a:t>Läbimõõt = C/</a:t>
            </a:r>
            <a:r>
              <a:rPr lang="el-GR" sz="2000" dirty="0" smtClean="0"/>
              <a:t>π</a:t>
            </a:r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4249155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052736"/>
            <a:ext cx="5610547" cy="5053472"/>
          </a:xfrm>
        </p:spPr>
      </p:pic>
    </p:spTree>
    <p:extLst>
      <p:ext uri="{BB962C8B-B14F-4D97-AF65-F5344CB8AC3E}">
        <p14:creationId xmlns:p14="http://schemas.microsoft.com/office/powerpoint/2010/main" val="3662524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Järeldus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Nende tulemuste analüüsist ei leidnud kinnitust hüpotees, et valguse käes kasvavad puud on kõrgemad.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68054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3140968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et-EE" sz="4800" dirty="0" smtClean="0"/>
              <a:t>TÄNAME TÄHELEPANU EEST!</a:t>
            </a:r>
            <a:endParaRPr lang="et-EE" sz="4800" dirty="0"/>
          </a:p>
        </p:txBody>
      </p:sp>
    </p:spTree>
    <p:extLst>
      <p:ext uri="{BB962C8B-B14F-4D97-AF65-F5344CB8AC3E}">
        <p14:creationId xmlns:p14="http://schemas.microsoft.com/office/powerpoint/2010/main" val="11804663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76</TotalTime>
  <Words>99</Words>
  <Application>Microsoft Office PowerPoint</Application>
  <PresentationFormat>On-screen Show (4:3)</PresentationFormat>
  <Paragraphs>40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Austin</vt:lpstr>
      <vt:lpstr>Puude mõõtmine</vt:lpstr>
      <vt:lpstr>Uurimusküsimus</vt:lpstr>
      <vt:lpstr>Hüpotees</vt:lpstr>
      <vt:lpstr>Metoodika</vt:lpstr>
      <vt:lpstr>PowerPoint Presentation</vt:lpstr>
      <vt:lpstr>Tulemused</vt:lpstr>
      <vt:lpstr>PowerPoint Presentation</vt:lpstr>
      <vt:lpstr>Järeldus</vt:lpstr>
      <vt:lpstr>TÄNAME TÄHELEPANU EEST!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Puude mõõtmine</dc:title>
  <dc:creator>shamaniac</dc:creator>
  <cp:lastModifiedBy>shamaniac</cp:lastModifiedBy>
  <cp:revision>7</cp:revision>
  <dcterms:created xsi:type="dcterms:W3CDTF">2014-04-02T08:07:58Z</dcterms:created>
  <dcterms:modified xsi:type="dcterms:W3CDTF">2014-04-02T09:24:39Z</dcterms:modified>
</cp:coreProperties>
</file>