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28" autoAdjust="0"/>
  </p:normalViewPr>
  <p:slideViewPr>
    <p:cSldViewPr>
      <p:cViewPr varScale="1">
        <p:scale>
          <a:sx n="75" d="100"/>
          <a:sy n="75" d="100"/>
        </p:scale>
        <p:origin x="-10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EDB189D-CD46-4399-ABE2-454C5A91FD3B}" type="slidenum">
              <a:rPr lang="et-EE" smtClean="0"/>
              <a:t>‹#›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A060879-DBB4-40F1-A6C1-75F60EB6BF42}" type="datetimeFigureOut">
              <a:rPr lang="et-EE" smtClean="0"/>
              <a:t>20.11.2013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Radiatsioon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Tanel Heinsoo</a:t>
            </a:r>
          </a:p>
          <a:p>
            <a:r>
              <a:rPr lang="et-EE" dirty="0" smtClean="0"/>
              <a:t>Hanna Hunt</a:t>
            </a:r>
          </a:p>
          <a:p>
            <a:r>
              <a:rPr lang="et-EE" dirty="0" smtClean="0"/>
              <a:t>Liisa-Mai Nurk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0957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Radioaktiivsus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Radioaktiivne kiirgus – radioaktiivse aine lagunemisel tekkiv kiirgus </a:t>
            </a:r>
          </a:p>
          <a:p>
            <a:r>
              <a:rPr lang="et-EE" sz="2800" dirty="0" smtClean="0"/>
              <a:t>Alfakiirgus – ei läbi nahka</a:t>
            </a:r>
          </a:p>
          <a:p>
            <a:r>
              <a:rPr lang="et-EE" sz="2800" dirty="0" smtClean="0"/>
              <a:t>Beetakiirgus – inimkudedes  levib 1-2 cm sügavusele</a:t>
            </a:r>
          </a:p>
          <a:p>
            <a:r>
              <a:rPr lang="et-EE" sz="2800" dirty="0" smtClean="0"/>
              <a:t>Gammakiirgus – läbib inimest, kahjustab DNAd ja organeid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426572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Radoon ja kiirguse normid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Maapõuest lähtuv kiirgus</a:t>
            </a:r>
          </a:p>
          <a:p>
            <a:r>
              <a:rPr lang="et-EE" sz="2800" dirty="0" smtClean="0"/>
              <a:t>Radooniohtlik Põhja-Eesti</a:t>
            </a:r>
          </a:p>
          <a:p>
            <a:r>
              <a:rPr lang="et-EE" sz="2800" dirty="0" smtClean="0"/>
              <a:t>Sagadi mõisa asukoht</a:t>
            </a:r>
          </a:p>
          <a:p>
            <a:endParaRPr lang="et-EE" sz="2800" dirty="0"/>
          </a:p>
          <a:p>
            <a:r>
              <a:rPr lang="et-EE" sz="2800" dirty="0" smtClean="0"/>
              <a:t>Alfa- ja beetakiirgus: 5-25 CPM (lugemit minutis)</a:t>
            </a:r>
          </a:p>
          <a:p>
            <a:r>
              <a:rPr lang="et-EE" sz="2800" dirty="0" smtClean="0"/>
              <a:t>Gammakiirgus: 0,011-0,022 mrem/h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42979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Metoodika ja vahendid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t-EE" sz="2800" dirty="0" smtClean="0"/>
              <a:t>Küsimus: Kas ja kuidas paekivilõhed mõjutavad radoonitaset Sagadi mõisakompleksis?</a:t>
            </a:r>
          </a:p>
          <a:p>
            <a:endParaRPr lang="et-EE" sz="2800" dirty="0"/>
          </a:p>
          <a:p>
            <a:r>
              <a:rPr lang="et-EE" sz="2800" dirty="0" smtClean="0"/>
              <a:t>Hüpotees: Radooni tase on kõrgem kui normid</a:t>
            </a:r>
          </a:p>
          <a:p>
            <a:endParaRPr lang="et-EE" sz="2800" dirty="0"/>
          </a:p>
          <a:p>
            <a:r>
              <a:rPr lang="et-EE" sz="2800" dirty="0" smtClean="0"/>
              <a:t>Vahendid: Vernieri radioaktiivsuse sensor, kaart</a:t>
            </a:r>
          </a:p>
          <a:p>
            <a:endParaRPr lang="et-EE" sz="2800" dirty="0"/>
          </a:p>
          <a:p>
            <a:r>
              <a:rPr lang="et-EE" sz="2800" dirty="0" smtClean="0"/>
              <a:t>Radooni tase siseruumides(1. ja 2. korrus, 6 kohta)</a:t>
            </a:r>
          </a:p>
          <a:p>
            <a:r>
              <a:rPr lang="et-EE" sz="2800" dirty="0" smtClean="0"/>
              <a:t>Välistingimustes (8 kohta)</a:t>
            </a:r>
          </a:p>
        </p:txBody>
      </p:sp>
    </p:spTree>
    <p:extLst>
      <p:ext uri="{BB962C8B-B14F-4D97-AF65-F5344CB8AC3E}">
        <p14:creationId xmlns:p14="http://schemas.microsoft.com/office/powerpoint/2010/main" val="347615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Vaatlus siseruumides</a:t>
            </a:r>
            <a:endParaRPr lang="et-EE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482810"/>
              </p:ext>
            </p:extLst>
          </p:nvPr>
        </p:nvGraphicFramePr>
        <p:xfrm>
          <a:off x="107504" y="2060848"/>
          <a:ext cx="8229600" cy="2595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Vaatluskoht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Alfa- ja beetakiirgus (CMP)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Gammakiirgus (mrem/h)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Looduskool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24</a:t>
                      </a:r>
                      <a:endParaRPr lang="et-E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0,022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Looduskool 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20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Mõis 1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0,028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Mõis 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14</a:t>
                      </a:r>
                      <a:endParaRPr lang="et-E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0,021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Hotell 1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0,005</a:t>
                      </a:r>
                      <a:endParaRPr lang="et-E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Hotell 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0,03</a:t>
                      </a:r>
                      <a:endParaRPr lang="et-EE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Vaatlus väljas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027063"/>
              </p:ext>
            </p:extLst>
          </p:nvPr>
        </p:nvGraphicFramePr>
        <p:xfrm>
          <a:off x="457200" y="1600200"/>
          <a:ext cx="7620000" cy="3606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40000"/>
                <a:gridCol w="2540000"/>
                <a:gridCol w="2540000"/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Vaatluskoht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Alfa- ja beetakiirgus (CPM)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Gammakiirgus (mrem/h)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Kaev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20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0,028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Kellatorn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21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0,018</a:t>
                      </a:r>
                      <a:endParaRPr lang="et-EE" b="1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Suveniiripood</a:t>
                      </a:r>
                      <a:r>
                        <a:rPr lang="et-EE" baseline="0" dirty="0" smtClean="0"/>
                        <a:t> 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22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0,019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Mõisakeldri pealne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44</a:t>
                      </a:r>
                      <a:endParaRPr lang="et-EE" b="1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0,038</a:t>
                      </a:r>
                      <a:endParaRPr lang="et-EE" b="1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Mõisa terrass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b="1" dirty="0" smtClean="0"/>
                        <a:t>13</a:t>
                      </a:r>
                      <a:endParaRPr lang="et-EE" b="1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0,016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Tiigiäärne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0,033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Vorm punase ja sinisega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0,019</a:t>
                      </a:r>
                      <a:endParaRPr lang="et-EE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Kasvuhoone</a:t>
                      </a:r>
                      <a:r>
                        <a:rPr lang="et-EE" baseline="0" dirty="0" smtClean="0"/>
                        <a:t> äärne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19</a:t>
                      </a:r>
                      <a:endParaRPr lang="et-EE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0,022</a:t>
                      </a:r>
                      <a:endParaRPr lang="et-EE" dirty="0"/>
                    </a:p>
                  </a:txBody>
                  <a:tcPr marL="84667" marR="8466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27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Järeldused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Meie hüpotees, radooni tase on Sagadi mõisakompleksis kõrgem, kui normid lubavad, vastas tõele</a:t>
            </a:r>
          </a:p>
          <a:p>
            <a:r>
              <a:rPr lang="et-EE" sz="2800" dirty="0" smtClean="0"/>
              <a:t>Kuna Sagadi asub Põhja-Eesti klindiserval siis seega on radooni tase kõrgem normist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184881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Tänan kuulamast!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0521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44</TotalTime>
  <Words>221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Radiatsioon</vt:lpstr>
      <vt:lpstr>Radioaktiivsus</vt:lpstr>
      <vt:lpstr>Radoon ja kiirguse normid</vt:lpstr>
      <vt:lpstr>Metoodika ja vahendid</vt:lpstr>
      <vt:lpstr>Vaatlus siseruumides</vt:lpstr>
      <vt:lpstr>Vaatlus väljas</vt:lpstr>
      <vt:lpstr>Järeldused</vt:lpstr>
      <vt:lpstr>Tänan kuulamast!</vt:lpstr>
    </vt:vector>
  </TitlesOfParts>
  <Company>Rakvere Gümnaasium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Uurimistöö</dc:title>
  <dc:creator>RG</dc:creator>
  <cp:lastModifiedBy>RG</cp:lastModifiedBy>
  <cp:revision>5</cp:revision>
  <dcterms:created xsi:type="dcterms:W3CDTF">2013-11-20T10:06:12Z</dcterms:created>
  <dcterms:modified xsi:type="dcterms:W3CDTF">2013-11-20T10:50:44Z</dcterms:modified>
</cp:coreProperties>
</file>