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13EC322-D727-4C4A-AC50-7CCDB8F8F247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3DDD335-8E6B-47CC-8397-BABAAEB40B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Soojuskiirgus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3356992"/>
            <a:ext cx="8062912" cy="1752600"/>
          </a:xfrm>
        </p:spPr>
        <p:txBody>
          <a:bodyPr>
            <a:normAutofit lnSpcReduction="10000"/>
          </a:bodyPr>
          <a:lstStyle/>
          <a:p>
            <a:r>
              <a:rPr lang="et-EE" dirty="0" smtClean="0">
                <a:solidFill>
                  <a:schemeClr val="bg1"/>
                </a:solidFill>
              </a:rPr>
              <a:t>Anna Topkina</a:t>
            </a:r>
          </a:p>
          <a:p>
            <a:r>
              <a:rPr lang="et-EE" dirty="0" smtClean="0">
                <a:solidFill>
                  <a:schemeClr val="bg1"/>
                </a:solidFill>
              </a:rPr>
              <a:t>Kerli Übius</a:t>
            </a:r>
          </a:p>
          <a:p>
            <a:r>
              <a:rPr lang="et-EE" dirty="0" smtClean="0">
                <a:solidFill>
                  <a:schemeClr val="bg1"/>
                </a:solidFill>
              </a:rPr>
              <a:t>Helina Hannus</a:t>
            </a:r>
          </a:p>
          <a:p>
            <a:r>
              <a:rPr lang="et-EE" dirty="0" smtClean="0">
                <a:solidFill>
                  <a:schemeClr val="bg1"/>
                </a:solidFill>
              </a:rPr>
              <a:t>Priit Roosiväli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Uurimusküsimus ja hüpotees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t-EE" dirty="0" smtClean="0"/>
              <a:t>Millise temperatuuriga on  Sagadi härrastemaja iga ruumi põrand, lagi, sise- ja välisseinad?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t-EE" dirty="0" smtClean="0"/>
              <a:t>Välisseinad ja põrand on külmemad kui lagi ja siseseinad.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Metoodika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Valisime 10 ruumi Sagadi härrastemajas.</a:t>
            </a:r>
          </a:p>
          <a:p>
            <a:r>
              <a:rPr lang="et-EE" dirty="0" smtClean="0"/>
              <a:t>Kasutasime Vernier infrapunatermomeetrit.</a:t>
            </a:r>
          </a:p>
          <a:p>
            <a:r>
              <a:rPr lang="et-EE" dirty="0" smtClean="0"/>
              <a:t>Mõõtsime igas toas temperatuure.</a:t>
            </a:r>
          </a:p>
          <a:p>
            <a:r>
              <a:rPr lang="et-EE" dirty="0" smtClean="0"/>
              <a:t>Tulemused panime tabelisse ja arvutasime keskmised.</a:t>
            </a:r>
          </a:p>
          <a:p>
            <a:endParaRPr lang="et-EE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147248" cy="929258"/>
          </a:xfrm>
        </p:spPr>
        <p:txBody>
          <a:bodyPr/>
          <a:lstStyle/>
          <a:p>
            <a:r>
              <a:rPr lang="et-EE" dirty="0" smtClean="0"/>
              <a:t> Tulemused </a:t>
            </a:r>
            <a:endParaRPr lang="ru-RU" dirty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467544" y="1196752"/>
          <a:ext cx="8229600" cy="543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Lagi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Põrand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Sisesein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Välissein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Kesk.temp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Saal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Sinine Salong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17,25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Härra magamis-tuba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Pööning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13,5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Piljardi-</a:t>
                      </a:r>
                      <a:br>
                        <a:rPr lang="et-EE" dirty="0" smtClean="0"/>
                      </a:br>
                      <a:r>
                        <a:rPr lang="et-EE" dirty="0" smtClean="0"/>
                        <a:t>tuba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15,25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Söögisaal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17,25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Köök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16,75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Eeskoda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16,25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Endine Kohvik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16,25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Arhiiv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21,25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Keskmised temperatuurid</a:t>
            </a:r>
            <a:endParaRPr lang="en-US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Lagi – 17,4 C</a:t>
            </a:r>
          </a:p>
          <a:p>
            <a:r>
              <a:rPr lang="et-EE" dirty="0" smtClean="0"/>
              <a:t>Põrand – 16,9 C</a:t>
            </a:r>
          </a:p>
          <a:p>
            <a:r>
              <a:rPr lang="et-EE" dirty="0" smtClean="0"/>
              <a:t>Sisesein – 17,3 C</a:t>
            </a:r>
          </a:p>
          <a:p>
            <a:r>
              <a:rPr lang="et-EE" dirty="0" smtClean="0"/>
              <a:t>Välissein – 15,2 C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Järeldused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Siseseinad ja lagi on soojemad kui välisseinad ja põrand.</a:t>
            </a:r>
          </a:p>
          <a:p>
            <a:r>
              <a:rPr lang="et-EE" dirty="0" smtClean="0"/>
              <a:t>Sise- ja välisseina temperatuuri erinevus oli kõige väiksem endises kohvikus ning kõige suurem oli pööningul.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399032"/>
          </a:xfrm>
        </p:spPr>
        <p:txBody>
          <a:bodyPr/>
          <a:lstStyle/>
          <a:p>
            <a:r>
              <a:rPr lang="et-EE" dirty="0" smtClean="0"/>
              <a:t>Aitäh kuulamast </a:t>
            </a:r>
            <a:r>
              <a:rPr lang="et-EE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t-EE" dirty="0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114</TotalTime>
  <Words>179</Words>
  <Application>Microsoft Office PowerPoint</Application>
  <PresentationFormat>Экран (4:3)</PresentationFormat>
  <Paragraphs>89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Яркая</vt:lpstr>
      <vt:lpstr>Soojuskiirgus</vt:lpstr>
      <vt:lpstr>Uurimusküsimus ja hüpotees </vt:lpstr>
      <vt:lpstr>Metoodika</vt:lpstr>
      <vt:lpstr> Tulemused </vt:lpstr>
      <vt:lpstr>Keskmised temperatuurid</vt:lpstr>
      <vt:lpstr>Järeldused</vt:lpstr>
      <vt:lpstr>Aitäh kuulamast 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Soojuskiirgus</dc:title>
  <dc:creator>(anюta)</dc:creator>
  <cp:lastModifiedBy>(anюta)</cp:lastModifiedBy>
  <cp:revision>12</cp:revision>
  <dcterms:created xsi:type="dcterms:W3CDTF">2013-11-20T09:46:18Z</dcterms:created>
  <dcterms:modified xsi:type="dcterms:W3CDTF">2013-11-20T11:43:40Z</dcterms:modified>
</cp:coreProperties>
</file>