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>
        <p:scale>
          <a:sx n="64" d="100"/>
          <a:sy n="64" d="100"/>
        </p:scale>
        <p:origin x="-1356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2D74970-5C58-46F6-9959-13F305B7EC5B}" type="datetimeFigureOut">
              <a:rPr lang="et-EE" smtClean="0"/>
              <a:t>20.11.2013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21E5F57-03F6-45B1-B71C-FAB21E5FB3B3}" type="slidenum">
              <a:rPr lang="et-EE" smtClean="0"/>
              <a:t>‹#›</a:t>
            </a:fld>
            <a:endParaRPr lang="et-E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>
            <a:normAutofit/>
          </a:bodyPr>
          <a:lstStyle/>
          <a:p>
            <a:r>
              <a:rPr lang="et-EE" sz="5400" dirty="0" smtClean="0"/>
              <a:t>Vee karedus ja nitraadid	</a:t>
            </a:r>
            <a:endParaRPr lang="et-EE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6400800" cy="2544688"/>
          </a:xfrm>
        </p:spPr>
        <p:txBody>
          <a:bodyPr>
            <a:noAutofit/>
          </a:bodyPr>
          <a:lstStyle/>
          <a:p>
            <a:r>
              <a:rPr lang="et-EE" sz="2400" dirty="0" smtClean="0"/>
              <a:t>Koostanud: </a:t>
            </a:r>
            <a:br>
              <a:rPr lang="et-EE" sz="2400" dirty="0" smtClean="0"/>
            </a:br>
            <a:r>
              <a:rPr lang="et-EE" sz="2400" dirty="0" smtClean="0"/>
              <a:t>Sten Saar</a:t>
            </a:r>
          </a:p>
          <a:p>
            <a:r>
              <a:rPr lang="et-EE" sz="2400" dirty="0" smtClean="0"/>
              <a:t>Marko Tomik</a:t>
            </a:r>
          </a:p>
          <a:p>
            <a:r>
              <a:rPr lang="et-EE" sz="2400" dirty="0" smtClean="0"/>
              <a:t>Georg Laur</a:t>
            </a:r>
          </a:p>
          <a:p>
            <a:r>
              <a:rPr lang="et-EE" sz="2400" dirty="0" smtClean="0"/>
              <a:t>Ivan Ivarov </a:t>
            </a:r>
          </a:p>
          <a:p>
            <a:r>
              <a:rPr lang="et-EE" sz="2400" dirty="0" smtClean="0"/>
              <a:t>Mark Vinogradov</a:t>
            </a:r>
          </a:p>
          <a:p>
            <a:endParaRPr lang="et-EE" sz="2400" dirty="0" smtClean="0"/>
          </a:p>
          <a:p>
            <a:r>
              <a:rPr lang="et-EE" sz="2400" dirty="0" smtClean="0"/>
              <a:t>Juhendaja : Kaia Kauts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4231599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Taustainformatsioon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Vee karedus – näitab, kui palju on vees lahustunud mineraalaineid.</a:t>
            </a:r>
          </a:p>
          <a:p>
            <a:endParaRPr lang="et-EE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384821"/>
              </p:ext>
            </p:extLst>
          </p:nvPr>
        </p:nvGraphicFramePr>
        <p:xfrm>
          <a:off x="1043608" y="3212976"/>
          <a:ext cx="6096000" cy="1910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27072"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Karedus (mg/l)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Pehme vesi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0-60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keskmine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61-120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kare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120-180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Väga</a:t>
                      </a:r>
                      <a:r>
                        <a:rPr lang="et-EE" baseline="0" dirty="0" smtClean="0"/>
                        <a:t> kare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&gt;180</a:t>
                      </a:r>
                      <a:endParaRPr lang="et-E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6746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Nitraadid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Nitraadid (NO₂ ja NO₃) on lämmastikhappe soolad.</a:t>
            </a:r>
          </a:p>
          <a:p>
            <a:r>
              <a:rPr lang="et-EE" dirty="0" smtClean="0"/>
              <a:t>Need võivad sattuda vette väehoidlatest ja siloaukudest või loomafarmidest, fekaalvete sattumisel joogiks kasutatavasse veereservuaari, reovete ebapiisaval puhastamisel.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134781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Uurimisküsimus / Hüpotees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Uurimisküsimus : Milline joogivesi Sagadis on kõige parem ?</a:t>
            </a:r>
          </a:p>
          <a:p>
            <a:r>
              <a:rPr lang="et-EE" dirty="0" smtClean="0"/>
              <a:t>Hüpotees : Restorani kraanivesi on kõige parem.</a:t>
            </a:r>
            <a:endParaRPr lang="et-EE" dirty="0"/>
          </a:p>
        </p:txBody>
      </p:sp>
      <p:pic>
        <p:nvPicPr>
          <p:cNvPr id="2050" name="Picture 2" descr="C:\Documents and Settings\Opetaja\My Documents\Bluetooth Exchange Folder\20131120_11570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83801" y="3191560"/>
            <a:ext cx="3861278" cy="2895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Documents and Settings\Opetaja\My Documents\Bluetooth Exchange Folder\20131120_11551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212976"/>
            <a:ext cx="3442445" cy="2581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877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Metoodika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Vahendid : Purgid, Vernier LabQuest andmekoguja, juhtivsensor, nitraatide indikaatorpaberid, distilleeritud vesi, veeproovid.</a:t>
            </a:r>
          </a:p>
          <a:p>
            <a:r>
              <a:rPr lang="et-EE" dirty="0" smtClean="0"/>
              <a:t>Meetod : Käisime mööda Sagadit ja võtsime vett erinevatest kohtadest.</a:t>
            </a:r>
            <a:endParaRPr lang="et-EE" dirty="0"/>
          </a:p>
        </p:txBody>
      </p:sp>
      <p:pic>
        <p:nvPicPr>
          <p:cNvPr id="1026" name="Picture 2" descr="C:\Documents and Settings\Opetaja\My Documents\Bluetooth Exchange Folder\20131120_11560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284" y="3429000"/>
            <a:ext cx="3816424" cy="2862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5796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Uurimuse läbiviimine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Purkidesse veeproovid.</a:t>
            </a:r>
          </a:p>
          <a:p>
            <a:r>
              <a:rPr lang="et-EE" dirty="0" smtClean="0"/>
              <a:t>Mõõtsime nitraadi sisaldust ja juhtivust.</a:t>
            </a:r>
          </a:p>
          <a:p>
            <a:r>
              <a:rPr lang="et-EE" dirty="0" smtClean="0"/>
              <a:t>Võrdlesime, analüüsisime.</a:t>
            </a:r>
          </a:p>
          <a:p>
            <a:r>
              <a:rPr lang="et-EE" dirty="0" smtClean="0"/>
              <a:t>Koostasime esitluse.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64523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ANALÜÜS</a:t>
            </a:r>
            <a:endParaRPr lang="et-E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7127960"/>
              </p:ext>
            </p:extLst>
          </p:nvPr>
        </p:nvGraphicFramePr>
        <p:xfrm>
          <a:off x="457200" y="1600200"/>
          <a:ext cx="8229600" cy="44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Proov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Karedus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Nitraadid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dirty="0" smtClean="0"/>
                        <a:t>NO</a:t>
                      </a:r>
                      <a:r>
                        <a:rPr lang="et-EE" dirty="0" smtClean="0">
                          <a:latin typeface="Calibri"/>
                          <a:cs typeface="Calibri"/>
                        </a:rPr>
                        <a:t>₂ N0₃</a:t>
                      </a:r>
                      <a:endParaRPr lang="et-E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Värvus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Lõhn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t-EE" dirty="0" smtClean="0"/>
                        <a:t>Tiigivesi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131,1mg/l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10</a:t>
                      </a:r>
                      <a:r>
                        <a:rPr lang="et-EE" baseline="0" dirty="0" smtClean="0"/>
                        <a:t> 10mg/l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1400" dirty="0" smtClean="0"/>
                        <a:t>Läbipaistev, taimejäänustega</a:t>
                      </a:r>
                      <a:endParaRPr lang="et-E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Lõhnatu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2.mõisavesi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123,4mg/l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 10 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Läbipaistev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Lõhnatu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3.</a:t>
                      </a:r>
                      <a:r>
                        <a:rPr lang="et-EE" baseline="0" dirty="0" smtClean="0"/>
                        <a:t> Restorani vesi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123,3 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 10 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läbipaistev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Lõhnatu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4.Loodusmuuseumi Kraanivesi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124,1</a:t>
                      </a:r>
                      <a:r>
                        <a:rPr lang="et-EE" baseline="0" dirty="0" smtClean="0"/>
                        <a:t> 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 10 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Läbipaistev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Lõhnatu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5. Hotelli</a:t>
                      </a:r>
                      <a:r>
                        <a:rPr lang="et-EE" baseline="0" dirty="0" smtClean="0"/>
                        <a:t> wc vesi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122,6 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 0 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Läbipaistev</a:t>
                      </a:r>
                      <a:r>
                        <a:rPr lang="et-EE" baseline="0" dirty="0" smtClean="0"/>
                        <a:t> 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Lõhnatu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6. Vihmavesi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59,5 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 10 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Läbipaistev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Vihmalõhn</a:t>
                      </a:r>
                      <a:endParaRPr lang="et-E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7.</a:t>
                      </a:r>
                      <a:r>
                        <a:rPr lang="et-EE" baseline="0" dirty="0" smtClean="0"/>
                        <a:t> Vichy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143,2 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 10 mg/l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Gaasiline, läbipaistev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sidrunilõhn</a:t>
                      </a:r>
                      <a:endParaRPr lang="et-EE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39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Tulemused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Kõige karedamaks veeks osutus Vichy vesi, 143,2 mg/l.</a:t>
            </a:r>
          </a:p>
          <a:p>
            <a:r>
              <a:rPr lang="et-EE" dirty="0" smtClean="0"/>
              <a:t>Kõige pehmemaks veeks osutus vihmavesi, 59,5 mg/l.</a:t>
            </a:r>
          </a:p>
          <a:p>
            <a:r>
              <a:rPr lang="et-EE" dirty="0" smtClean="0"/>
              <a:t>Kõige joobikõlblikum vesi on Vichy vesi.</a:t>
            </a:r>
          </a:p>
          <a:p>
            <a:r>
              <a:rPr lang="et-EE" dirty="0" smtClean="0"/>
              <a:t>Kraanivetest kõige joogikõlblikum on metsakeskuse kraanivesi.</a:t>
            </a:r>
          </a:p>
          <a:p>
            <a:r>
              <a:rPr lang="et-EE" dirty="0" smtClean="0"/>
              <a:t>Looduslikest vetest on kõige joogikõlblikum tiigivesi.</a:t>
            </a:r>
          </a:p>
          <a:p>
            <a:r>
              <a:rPr lang="et-EE" dirty="0" smtClean="0"/>
              <a:t>Meie hüpotees oli vale, metsakeskuse kraanivesi on kõige joogikõlblikum vesi Sagadis.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03837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Aitäh kuulamast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060848"/>
            <a:ext cx="7715200" cy="3993307"/>
          </a:xfrm>
        </p:spPr>
        <p:txBody>
          <a:bodyPr>
            <a:prstTxWarp prst="textCanUp">
              <a:avLst/>
            </a:prstTxWarp>
            <a:scene3d>
              <a:camera prst="isometricOffAxis1Right"/>
              <a:lightRig rig="threePt" dir="t"/>
            </a:scene3d>
          </a:bodyPr>
          <a:lstStyle/>
          <a:p>
            <a:pPr marL="0" indent="0">
              <a:buNone/>
            </a:pPr>
            <a:r>
              <a:rPr lang="et-EE" dirty="0" smtClean="0">
                <a:ln>
                  <a:solidFill>
                    <a:schemeClr val="bg1"/>
                  </a:solidFill>
                </a:ln>
                <a:solidFill>
                  <a:schemeClr val="accent5"/>
                </a:solidFill>
              </a:rPr>
              <a:t>That’s all folks</a:t>
            </a:r>
            <a:endParaRPr lang="et-EE" dirty="0">
              <a:ln>
                <a:solidFill>
                  <a:schemeClr val="bg1"/>
                </a:solidFill>
              </a:ln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647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64</TotalTime>
  <Words>273</Words>
  <Application>Microsoft Office PowerPoint</Application>
  <PresentationFormat>On-screen Show (4:3)</PresentationFormat>
  <Paragraphs>84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Thatch</vt:lpstr>
      <vt:lpstr>Vee karedus ja nitraadid </vt:lpstr>
      <vt:lpstr>Taustainformatsioon</vt:lpstr>
      <vt:lpstr>Nitraadid</vt:lpstr>
      <vt:lpstr>Uurimisküsimus / Hüpotees</vt:lpstr>
      <vt:lpstr>Metoodika</vt:lpstr>
      <vt:lpstr>Uurimuse läbiviimine </vt:lpstr>
      <vt:lpstr>ANALÜÜS</vt:lpstr>
      <vt:lpstr>Tulemused</vt:lpstr>
      <vt:lpstr>Aitäh kuulamast</vt:lpstr>
    </vt:vector>
  </TitlesOfParts>
  <Company>Rakvere Gümnaasium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Vee karedus ja nitraadid </dc:title>
  <dc:creator>RG</dc:creator>
  <cp:lastModifiedBy>RG</cp:lastModifiedBy>
  <cp:revision>6</cp:revision>
  <dcterms:created xsi:type="dcterms:W3CDTF">2013-11-20T10:54:14Z</dcterms:created>
  <dcterms:modified xsi:type="dcterms:W3CDTF">2013-11-20T11:58:26Z</dcterms:modified>
</cp:coreProperties>
</file>