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59" r:id="rId6"/>
    <p:sldId id="271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8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9430-CB4D-423B-B9D7-023DAC0EBA3D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3B5E-4F3C-4462-B850-8C3658E78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9430-CB4D-423B-B9D7-023DAC0EBA3D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3B5E-4F3C-4462-B850-8C3658E78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9430-CB4D-423B-B9D7-023DAC0EBA3D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3B5E-4F3C-4462-B850-8C3658E78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9430-CB4D-423B-B9D7-023DAC0EBA3D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3B5E-4F3C-4462-B850-8C3658E78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9430-CB4D-423B-B9D7-023DAC0EBA3D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3B5E-4F3C-4462-B850-8C3658E78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9430-CB4D-423B-B9D7-023DAC0EBA3D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3B5E-4F3C-4462-B850-8C3658E78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9430-CB4D-423B-B9D7-023DAC0EBA3D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3B5E-4F3C-4462-B850-8C3658E78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9430-CB4D-423B-B9D7-023DAC0EBA3D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3B5E-4F3C-4462-B850-8C3658E78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9430-CB4D-423B-B9D7-023DAC0EBA3D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3B5E-4F3C-4462-B850-8C3658E78D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9430-CB4D-423B-B9D7-023DAC0EBA3D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A3B5E-4F3C-4462-B850-8C3658E78D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D9430-CB4D-423B-B9D7-023DAC0EBA3D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5A3B5E-4F3C-4462-B850-8C3658E78DE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25A3B5E-4F3C-4462-B850-8C3658E78DE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1BD9430-CB4D-423B-B9D7-023DAC0EBA3D}" type="datetimeFigureOut">
              <a:rPr lang="en-US" smtClean="0"/>
              <a:t>11/21/2013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Vee karedus ning </a:t>
            </a:r>
            <a:r>
              <a:rPr lang="et-EE" dirty="0" err="1" smtClean="0"/>
              <a:t>nitraadide</a:t>
            </a:r>
            <a:r>
              <a:rPr lang="et-EE" dirty="0" smtClean="0"/>
              <a:t> ja nitritite sisaldus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Helena, Noomi, </a:t>
            </a:r>
            <a:r>
              <a:rPr lang="et-EE" dirty="0" err="1" smtClean="0"/>
              <a:t>Katti</a:t>
            </a:r>
            <a:r>
              <a:rPr lang="et-EE" dirty="0" smtClean="0"/>
              <a:t>, Miguel, </a:t>
            </a:r>
            <a:r>
              <a:rPr lang="et-EE" dirty="0" err="1" smtClean="0"/>
              <a:t>Meryl</a:t>
            </a:r>
            <a:r>
              <a:rPr lang="et-EE" dirty="0" smtClean="0"/>
              <a:t>. Juhendaja Kaia Kauts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488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Tulemused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800" dirty="0" smtClean="0"/>
              <a:t>11 proovi (3 õuest, 4 kraanist, 4 pudelist)</a:t>
            </a:r>
          </a:p>
          <a:p>
            <a:r>
              <a:rPr lang="et-EE" sz="2800" dirty="0" smtClean="0"/>
              <a:t>Enamus lõhnatud</a:t>
            </a:r>
          </a:p>
          <a:p>
            <a:r>
              <a:rPr lang="et-EE" sz="2800" dirty="0" smtClean="0"/>
              <a:t>Enamus värvitud</a:t>
            </a:r>
          </a:p>
          <a:p>
            <a:r>
              <a:rPr lang="et-EE" sz="2800" dirty="0" smtClean="0"/>
              <a:t>NO</a:t>
            </a:r>
            <a:r>
              <a:rPr lang="et-EE" sz="2800" dirty="0" smtClean="0">
                <a:latin typeface="Calibri"/>
              </a:rPr>
              <a:t>₃ (mg/l): 3-9</a:t>
            </a:r>
          </a:p>
          <a:p>
            <a:r>
              <a:rPr lang="et-EE" sz="2800" dirty="0" smtClean="0">
                <a:latin typeface="Calibri"/>
              </a:rPr>
              <a:t>NO₂ (mg/l): 0</a:t>
            </a:r>
          </a:p>
          <a:p>
            <a:r>
              <a:rPr lang="et-EE" sz="2800" dirty="0" smtClean="0">
                <a:latin typeface="Calibri"/>
              </a:rPr>
              <a:t>Juhtivus (mg/l): 123,1- 127,4;  poriloik 55,1; vihmaveetoru 33,8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960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Järeldused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800" dirty="0" smtClean="0"/>
              <a:t>Kõige parem: 1) </a:t>
            </a:r>
            <a:r>
              <a:rPr lang="et-EE" sz="2800" dirty="0" err="1" smtClean="0"/>
              <a:t>Vichy</a:t>
            </a:r>
            <a:r>
              <a:rPr lang="et-EE" sz="2800" dirty="0" smtClean="0"/>
              <a:t/>
            </a:r>
            <a:br>
              <a:rPr lang="et-EE" sz="2800" dirty="0" smtClean="0"/>
            </a:br>
            <a:r>
              <a:rPr lang="et-EE" sz="2800" dirty="0" smtClean="0"/>
              <a:t>                         2) Mineraalvesi: </a:t>
            </a:r>
            <a:r>
              <a:rPr lang="et-EE" sz="2800" dirty="0" err="1" smtClean="0"/>
              <a:t>Vichy</a:t>
            </a:r>
            <a:endParaRPr lang="et-EE" sz="2800" dirty="0" smtClean="0"/>
          </a:p>
          <a:p>
            <a:pPr marL="0" indent="0">
              <a:buNone/>
            </a:pPr>
            <a:r>
              <a:rPr lang="et-EE" sz="2800" dirty="0" smtClean="0"/>
              <a:t>                             3) Kraanivesi: Metsamuuseum</a:t>
            </a:r>
            <a:br>
              <a:rPr lang="et-EE" sz="2800" dirty="0" smtClean="0"/>
            </a:br>
            <a:r>
              <a:rPr lang="et-EE" sz="2800" dirty="0" smtClean="0"/>
              <a:t>                             4) Looduslik vesi: Vihmavesi</a:t>
            </a:r>
          </a:p>
          <a:p>
            <a:r>
              <a:rPr lang="et-EE" sz="2800" dirty="0" smtClean="0"/>
              <a:t>Antud juhul hüpotees on tõene</a:t>
            </a:r>
          </a:p>
        </p:txBody>
      </p:sp>
    </p:spTree>
    <p:extLst>
      <p:ext uri="{BB962C8B-B14F-4D97-AF65-F5344CB8AC3E}">
        <p14:creationId xmlns:p14="http://schemas.microsoft.com/office/powerpoint/2010/main" val="2220336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Taustinformatsioon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800" dirty="0" smtClean="0"/>
              <a:t>Vee karedus= lahustunud mineraalained</a:t>
            </a:r>
          </a:p>
          <a:p>
            <a:r>
              <a:rPr lang="et-EE" sz="2800" dirty="0" smtClean="0"/>
              <a:t>Põhja- Eestis paekivi</a:t>
            </a:r>
          </a:p>
          <a:p>
            <a:r>
              <a:rPr lang="et-EE" sz="2800" dirty="0" smtClean="0"/>
              <a:t>-NO</a:t>
            </a:r>
            <a:r>
              <a:rPr lang="et-EE" sz="2800" dirty="0" smtClean="0">
                <a:latin typeface="Calibri"/>
              </a:rPr>
              <a:t>₃</a:t>
            </a:r>
            <a:r>
              <a:rPr lang="et-EE" sz="2800" dirty="0" smtClean="0"/>
              <a:t> ohutu, -NO</a:t>
            </a:r>
            <a:r>
              <a:rPr lang="et-EE" sz="2800" dirty="0" smtClean="0">
                <a:latin typeface="Calibri"/>
              </a:rPr>
              <a:t>₂</a:t>
            </a:r>
            <a:r>
              <a:rPr lang="et-EE" sz="2800" dirty="0" smtClean="0"/>
              <a:t> ohtlik</a:t>
            </a:r>
          </a:p>
          <a:p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239412"/>
              </p:ext>
            </p:extLst>
          </p:nvPr>
        </p:nvGraphicFramePr>
        <p:xfrm>
          <a:off x="1907704" y="4077072"/>
          <a:ext cx="40640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Karedus (mg/l)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Pehme vesi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0-</a:t>
                      </a:r>
                      <a:r>
                        <a:rPr lang="et-EE" baseline="0" dirty="0" smtClean="0"/>
                        <a:t> 60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Keskmine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61- 120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Kare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121- 180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 smtClean="0"/>
                        <a:t>Väga kare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 smtClean="0"/>
                        <a:t>&gt;180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850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Uurimisküsimus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800" dirty="0" smtClean="0"/>
              <a:t>Millised veed üheteistkümnest proovist on kõige joogikõlblikumad?</a:t>
            </a:r>
          </a:p>
        </p:txBody>
      </p:sp>
    </p:spTree>
    <p:extLst>
      <p:ext uri="{BB962C8B-B14F-4D97-AF65-F5344CB8AC3E}">
        <p14:creationId xmlns:p14="http://schemas.microsoft.com/office/powerpoint/2010/main" val="1613188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Hüpotees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800" dirty="0" smtClean="0"/>
              <a:t>Pudelivesi on kõige parem joogivesi.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5644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Kasutatud vahendid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800" dirty="0" smtClean="0"/>
              <a:t>Purgid</a:t>
            </a:r>
          </a:p>
          <a:p>
            <a:r>
              <a:rPr lang="et-EE" sz="2800" dirty="0" smtClean="0"/>
              <a:t>Keeduklaasid</a:t>
            </a:r>
          </a:p>
          <a:p>
            <a:r>
              <a:rPr lang="et-EE" sz="2800" dirty="0" smtClean="0"/>
              <a:t>Veeproovid</a:t>
            </a:r>
          </a:p>
          <a:p>
            <a:r>
              <a:rPr lang="et-EE" sz="2800" dirty="0" smtClean="0"/>
              <a:t>Indikaatorpaberid (nitraat ja nitrit)</a:t>
            </a:r>
          </a:p>
          <a:p>
            <a:r>
              <a:rPr lang="et-EE" sz="2800" dirty="0" smtClean="0"/>
              <a:t>Juhtivussensor</a:t>
            </a:r>
          </a:p>
          <a:p>
            <a:r>
              <a:rPr lang="et-EE" sz="2800" dirty="0" err="1" smtClean="0"/>
              <a:t>Vernieri</a:t>
            </a:r>
            <a:r>
              <a:rPr lang="et-EE" sz="2800" dirty="0" smtClean="0"/>
              <a:t> </a:t>
            </a:r>
            <a:r>
              <a:rPr lang="et-EE" sz="2800" dirty="0" err="1" smtClean="0"/>
              <a:t>LabQuest</a:t>
            </a:r>
            <a:r>
              <a:rPr lang="et-EE" sz="2800" dirty="0" smtClean="0"/>
              <a:t> 2 aparaat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6921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14" y="0"/>
            <a:ext cx="5218044" cy="6957392"/>
          </a:xfrm>
        </p:spPr>
      </p:pic>
    </p:spTree>
    <p:extLst>
      <p:ext uri="{BB962C8B-B14F-4D97-AF65-F5344CB8AC3E}">
        <p14:creationId xmlns:p14="http://schemas.microsoft.com/office/powerpoint/2010/main" val="2731993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Töökäik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800" dirty="0" smtClean="0"/>
              <a:t>Kogusime vett mitmest kohast</a:t>
            </a:r>
          </a:p>
          <a:p>
            <a:r>
              <a:rPr lang="et-EE" sz="2800" dirty="0" smtClean="0"/>
              <a:t>Tegime mõõtmised </a:t>
            </a:r>
            <a:r>
              <a:rPr lang="et-EE" sz="2800" dirty="0" err="1" smtClean="0"/>
              <a:t>Vernieri</a:t>
            </a:r>
            <a:r>
              <a:rPr lang="et-EE" sz="2800" dirty="0" smtClean="0"/>
              <a:t> masinaga ja indikaatorpaberitega</a:t>
            </a:r>
          </a:p>
          <a:p>
            <a:r>
              <a:rPr lang="et-EE" sz="2800" dirty="0" smtClean="0"/>
              <a:t>Nuusutasime</a:t>
            </a:r>
          </a:p>
          <a:p>
            <a:r>
              <a:rPr lang="et-EE" sz="2800" dirty="0" smtClean="0"/>
              <a:t>Vaatasime vee värvust</a:t>
            </a:r>
          </a:p>
          <a:p>
            <a:r>
              <a:rPr lang="et-EE" sz="2800" dirty="0" smtClean="0"/>
              <a:t>Analüüsisime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4496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6632"/>
            <a:ext cx="4968552" cy="6624736"/>
          </a:xfrm>
        </p:spPr>
      </p:pic>
    </p:spTree>
    <p:extLst>
      <p:ext uri="{BB962C8B-B14F-4D97-AF65-F5344CB8AC3E}">
        <p14:creationId xmlns:p14="http://schemas.microsoft.com/office/powerpoint/2010/main" val="3081193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5542"/>
            <a:ext cx="7920880" cy="5940661"/>
          </a:xfrm>
        </p:spPr>
      </p:pic>
    </p:spTree>
    <p:extLst>
      <p:ext uri="{BB962C8B-B14F-4D97-AF65-F5344CB8AC3E}">
        <p14:creationId xmlns:p14="http://schemas.microsoft.com/office/powerpoint/2010/main" val="8506453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88</TotalTime>
  <Words>152</Words>
  <Application>Microsoft Office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Adjacency</vt:lpstr>
      <vt:lpstr>Vee karedus ning nitraadide ja nitritite sisaldus</vt:lpstr>
      <vt:lpstr>Taustinformatsioon</vt:lpstr>
      <vt:lpstr>Uurimisküsimus</vt:lpstr>
      <vt:lpstr>Hüpotees</vt:lpstr>
      <vt:lpstr>Kasutatud vahendid</vt:lpstr>
      <vt:lpstr>PowerPoint Presentation</vt:lpstr>
      <vt:lpstr>Töökäik</vt:lpstr>
      <vt:lpstr>PowerPoint Presentation</vt:lpstr>
      <vt:lpstr>PowerPoint Presentation</vt:lpstr>
      <vt:lpstr>Tulemused</vt:lpstr>
      <vt:lpstr>Järeldused</vt:lpstr>
    </vt:vector>
  </TitlesOfParts>
  <Company>rmk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</cp:revision>
  <dcterms:created xsi:type="dcterms:W3CDTF">2013-11-21T09:26:25Z</dcterms:created>
  <dcterms:modified xsi:type="dcterms:W3CDTF">2013-11-21T10:55:22Z</dcterms:modified>
</cp:coreProperties>
</file>