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9"/>
  </p:notesMasterIdLst>
  <p:sldIdLst>
    <p:sldId id="304" r:id="rId5"/>
    <p:sldId id="330" r:id="rId6"/>
    <p:sldId id="276" r:id="rId7"/>
    <p:sldId id="285" r:id="rId8"/>
    <p:sldId id="290" r:id="rId9"/>
    <p:sldId id="289" r:id="rId10"/>
    <p:sldId id="313" r:id="rId11"/>
    <p:sldId id="310" r:id="rId12"/>
    <p:sldId id="328" r:id="rId13"/>
    <p:sldId id="334" r:id="rId14"/>
    <p:sldId id="331" r:id="rId15"/>
    <p:sldId id="333" r:id="rId16"/>
    <p:sldId id="327" r:id="rId17"/>
    <p:sldId id="332" r:id="rId18"/>
  </p:sldIdLst>
  <p:sldSz cx="12192000" cy="6858000"/>
  <p:notesSz cx="6797675" cy="9926638"/>
  <p:embeddedFontLs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
      <p:font typeface="Segoe Print" panose="02000600000000000000" pitchFamily="2" charset="0"/>
      <p:regular r:id="rId26"/>
      <p:bold r:id="rId27"/>
    </p:embeddedFont>
  </p:embeddedFontLst>
  <p:defaultTextStyle>
    <a:defPPr>
      <a:defRPr lang="fi-FI"/>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C3"/>
    <a:srgbClr val="01AA59"/>
    <a:srgbClr val="4FC69A"/>
    <a:srgbClr val="009247"/>
    <a:srgbClr val="0163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CC680B-BB35-41E6-8C3B-2BC2E49CD555}" v="55" dt="2019-06-04T13:44:05.3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76608" autoAdjust="0"/>
  </p:normalViewPr>
  <p:slideViewPr>
    <p:cSldViewPr>
      <p:cViewPr varScale="1">
        <p:scale>
          <a:sx n="81" d="100"/>
          <a:sy n="81" d="100"/>
        </p:scale>
        <p:origin x="1632" y="78"/>
      </p:cViewPr>
      <p:guideLst>
        <p:guide orient="horz" pos="2160"/>
        <p:guide pos="3840"/>
      </p:guideLst>
    </p:cSldViewPr>
  </p:slideViewPr>
  <p:outlineViewPr>
    <p:cViewPr>
      <p:scale>
        <a:sx n="33" d="100"/>
        <a:sy n="33" d="100"/>
      </p:scale>
      <p:origin x="0" y="458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5" d="100"/>
          <a:sy n="55" d="100"/>
        </p:scale>
        <p:origin x="-2904"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font" Target="fonts/font2.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itu Kiminki" userId="0448591f-10bd-496f-9d2d-2b9871d4fb64" providerId="ADAL" clId="{3BCC680B-BB35-41E6-8C3B-2BC2E49CD555}"/>
    <pc:docChg chg="undo custSel mod addSld delSld modSld sldOrd">
      <pc:chgData name="Iitu Kiminki" userId="0448591f-10bd-496f-9d2d-2b9871d4fb64" providerId="ADAL" clId="{3BCC680B-BB35-41E6-8C3B-2BC2E49CD555}" dt="2019-06-04T13:41:09.218" v="1023"/>
      <pc:docMkLst>
        <pc:docMk/>
      </pc:docMkLst>
      <pc:sldChg chg="modSp modNotesTx">
        <pc:chgData name="Iitu Kiminki" userId="0448591f-10bd-496f-9d2d-2b9871d4fb64" providerId="ADAL" clId="{3BCC680B-BB35-41E6-8C3B-2BC2E49CD555}" dt="2019-06-04T13:37:57.445" v="913" actId="20577"/>
        <pc:sldMkLst>
          <pc:docMk/>
          <pc:sldMk cId="0" sldId="276"/>
        </pc:sldMkLst>
        <pc:spChg chg="mod">
          <ac:chgData name="Iitu Kiminki" userId="0448591f-10bd-496f-9d2d-2b9871d4fb64" providerId="ADAL" clId="{3BCC680B-BB35-41E6-8C3B-2BC2E49CD555}" dt="2019-06-04T12:52:07.514" v="222" actId="113"/>
          <ac:spMkLst>
            <pc:docMk/>
            <pc:sldMk cId="0" sldId="276"/>
            <ac:spMk id="4098" creationId="{00000000-0000-0000-0000-000000000000}"/>
          </ac:spMkLst>
        </pc:spChg>
      </pc:sldChg>
      <pc:sldChg chg="del">
        <pc:chgData name="Iitu Kiminki" userId="0448591f-10bd-496f-9d2d-2b9871d4fb64" providerId="ADAL" clId="{3BCC680B-BB35-41E6-8C3B-2BC2E49CD555}" dt="2019-06-04T12:52:14.542" v="223" actId="2696"/>
        <pc:sldMkLst>
          <pc:docMk/>
          <pc:sldMk cId="0" sldId="277"/>
        </pc:sldMkLst>
      </pc:sldChg>
      <pc:sldChg chg="addSp delSp modSp modNotesTx">
        <pc:chgData name="Iitu Kiminki" userId="0448591f-10bd-496f-9d2d-2b9871d4fb64" providerId="ADAL" clId="{3BCC680B-BB35-41E6-8C3B-2BC2E49CD555}" dt="2019-06-04T13:38:22.327" v="919" actId="313"/>
        <pc:sldMkLst>
          <pc:docMk/>
          <pc:sldMk cId="1674502119" sldId="285"/>
        </pc:sldMkLst>
        <pc:spChg chg="mod">
          <ac:chgData name="Iitu Kiminki" userId="0448591f-10bd-496f-9d2d-2b9871d4fb64" providerId="ADAL" clId="{3BCC680B-BB35-41E6-8C3B-2BC2E49CD555}" dt="2019-06-04T12:57:39.189" v="237" actId="20577"/>
          <ac:spMkLst>
            <pc:docMk/>
            <pc:sldMk cId="1674502119" sldId="285"/>
            <ac:spMk id="8194" creationId="{00000000-0000-0000-0000-000000000000}"/>
          </ac:spMkLst>
        </pc:spChg>
        <pc:picChg chg="add del mod">
          <ac:chgData name="Iitu Kiminki" userId="0448591f-10bd-496f-9d2d-2b9871d4fb64" providerId="ADAL" clId="{3BCC680B-BB35-41E6-8C3B-2BC2E49CD555}" dt="2019-06-04T12:57:11.557" v="227" actId="478"/>
          <ac:picMkLst>
            <pc:docMk/>
            <pc:sldMk cId="1674502119" sldId="285"/>
            <ac:picMk id="4" creationId="{3D6E8634-6D61-4DC5-9641-539621019825}"/>
          </ac:picMkLst>
        </pc:picChg>
        <pc:picChg chg="add del mod">
          <ac:chgData name="Iitu Kiminki" userId="0448591f-10bd-496f-9d2d-2b9871d4fb64" providerId="ADAL" clId="{3BCC680B-BB35-41E6-8C3B-2BC2E49CD555}" dt="2019-06-04T13:24:08.764" v="828" actId="478"/>
          <ac:picMkLst>
            <pc:docMk/>
            <pc:sldMk cId="1674502119" sldId="285"/>
            <ac:picMk id="8" creationId="{97F4B648-94B1-49A6-AE82-F76E638BA03A}"/>
          </ac:picMkLst>
        </pc:picChg>
      </pc:sldChg>
      <pc:sldChg chg="ord">
        <pc:chgData name="Iitu Kiminki" userId="0448591f-10bd-496f-9d2d-2b9871d4fb64" providerId="ADAL" clId="{3BCC680B-BB35-41E6-8C3B-2BC2E49CD555}" dt="2019-06-04T13:10:31.156" v="363"/>
        <pc:sldMkLst>
          <pc:docMk/>
          <pc:sldMk cId="2349929035" sldId="289"/>
        </pc:sldMkLst>
      </pc:sldChg>
      <pc:sldChg chg="modSp mod modNotesTx">
        <pc:chgData name="Iitu Kiminki" userId="0448591f-10bd-496f-9d2d-2b9871d4fb64" providerId="ADAL" clId="{3BCC680B-BB35-41E6-8C3B-2BC2E49CD555}" dt="2019-06-04T13:39:36.232" v="1010" actId="20577"/>
        <pc:sldMkLst>
          <pc:docMk/>
          <pc:sldMk cId="1865254114" sldId="290"/>
        </pc:sldMkLst>
        <pc:spChg chg="mod">
          <ac:chgData name="Iitu Kiminki" userId="0448591f-10bd-496f-9d2d-2b9871d4fb64" providerId="ADAL" clId="{3BCC680B-BB35-41E6-8C3B-2BC2E49CD555}" dt="2019-06-04T12:58:16.200" v="283" actId="20577"/>
          <ac:spMkLst>
            <pc:docMk/>
            <pc:sldMk cId="1865254114" sldId="290"/>
            <ac:spMk id="3" creationId="{72D57F5E-353C-456A-BEE6-55254CB5B1C9}"/>
          </ac:spMkLst>
        </pc:spChg>
        <pc:graphicFrameChg chg="mod">
          <ac:chgData name="Iitu Kiminki" userId="0448591f-10bd-496f-9d2d-2b9871d4fb64" providerId="ADAL" clId="{3BCC680B-BB35-41E6-8C3B-2BC2E49CD555}" dt="2019-06-04T12:58:50.035" v="290" actId="1035"/>
          <ac:graphicFrameMkLst>
            <pc:docMk/>
            <pc:sldMk cId="1865254114" sldId="290"/>
            <ac:graphicFrameMk id="7" creationId="{C657E366-E250-49CE-92FF-7DF53180C3A4}"/>
          </ac:graphicFrameMkLst>
        </pc:graphicFrameChg>
      </pc:sldChg>
      <pc:sldChg chg="modSp ord">
        <pc:chgData name="Iitu Kiminki" userId="0448591f-10bd-496f-9d2d-2b9871d4fb64" providerId="ADAL" clId="{3BCC680B-BB35-41E6-8C3B-2BC2E49CD555}" dt="2019-06-04T13:40:46.905" v="1019"/>
        <pc:sldMkLst>
          <pc:docMk/>
          <pc:sldMk cId="3053803930" sldId="310"/>
        </pc:sldMkLst>
        <pc:spChg chg="mod">
          <ac:chgData name="Iitu Kiminki" userId="0448591f-10bd-496f-9d2d-2b9871d4fb64" providerId="ADAL" clId="{3BCC680B-BB35-41E6-8C3B-2BC2E49CD555}" dt="2019-06-04T13:09:43.933" v="359" actId="20577"/>
          <ac:spMkLst>
            <pc:docMk/>
            <pc:sldMk cId="3053803930" sldId="310"/>
            <ac:spMk id="22" creationId="{FBB3C908-A002-4E94-8BF8-163C90B15170}"/>
          </ac:spMkLst>
        </pc:spChg>
      </pc:sldChg>
      <pc:sldChg chg="del">
        <pc:chgData name="Iitu Kiminki" userId="0448591f-10bd-496f-9d2d-2b9871d4fb64" providerId="ADAL" clId="{3BCC680B-BB35-41E6-8C3B-2BC2E49CD555}" dt="2019-06-04T12:59:11.138" v="291" actId="2696"/>
        <pc:sldMkLst>
          <pc:docMk/>
          <pc:sldMk cId="2771746437" sldId="311"/>
        </pc:sldMkLst>
      </pc:sldChg>
      <pc:sldChg chg="modSp ord">
        <pc:chgData name="Iitu Kiminki" userId="0448591f-10bd-496f-9d2d-2b9871d4fb64" providerId="ADAL" clId="{3BCC680B-BB35-41E6-8C3B-2BC2E49CD555}" dt="2019-06-04T13:40:46.905" v="1019"/>
        <pc:sldMkLst>
          <pc:docMk/>
          <pc:sldMk cId="3047166409" sldId="313"/>
        </pc:sldMkLst>
        <pc:spChg chg="mod">
          <ac:chgData name="Iitu Kiminki" userId="0448591f-10bd-496f-9d2d-2b9871d4fb64" providerId="ADAL" clId="{3BCC680B-BB35-41E6-8C3B-2BC2E49CD555}" dt="2019-06-04T12:59:35.809" v="299" actId="20577"/>
          <ac:spMkLst>
            <pc:docMk/>
            <pc:sldMk cId="3047166409" sldId="313"/>
            <ac:spMk id="9" creationId="{F59F5156-256F-4364-81EE-A64527EF5595}"/>
          </ac:spMkLst>
        </pc:spChg>
        <pc:spChg chg="mod">
          <ac:chgData name="Iitu Kiminki" userId="0448591f-10bd-496f-9d2d-2b9871d4fb64" providerId="ADAL" clId="{3BCC680B-BB35-41E6-8C3B-2BC2E49CD555}" dt="2019-06-04T12:59:21.365" v="295" actId="20577"/>
          <ac:spMkLst>
            <pc:docMk/>
            <pc:sldMk cId="3047166409" sldId="313"/>
            <ac:spMk id="10" creationId="{CDBB0119-1718-416D-B2A9-CBA8C6A8A977}"/>
          </ac:spMkLst>
        </pc:spChg>
      </pc:sldChg>
      <pc:sldChg chg="del">
        <pc:chgData name="Iitu Kiminki" userId="0448591f-10bd-496f-9d2d-2b9871d4fb64" providerId="ADAL" clId="{3BCC680B-BB35-41E6-8C3B-2BC2E49CD555}" dt="2019-06-04T12:58:01.439" v="240" actId="2696"/>
        <pc:sldMkLst>
          <pc:docMk/>
          <pc:sldMk cId="4187366382" sldId="316"/>
        </pc:sldMkLst>
      </pc:sldChg>
      <pc:sldChg chg="del">
        <pc:chgData name="Iitu Kiminki" userId="0448591f-10bd-496f-9d2d-2b9871d4fb64" providerId="ADAL" clId="{3BCC680B-BB35-41E6-8C3B-2BC2E49CD555}" dt="2019-06-04T13:03:45.618" v="357" actId="2696"/>
        <pc:sldMkLst>
          <pc:docMk/>
          <pc:sldMk cId="736533168" sldId="325"/>
        </pc:sldMkLst>
      </pc:sldChg>
      <pc:sldChg chg="ord">
        <pc:chgData name="Iitu Kiminki" userId="0448591f-10bd-496f-9d2d-2b9871d4fb64" providerId="ADAL" clId="{3BCC680B-BB35-41E6-8C3B-2BC2E49CD555}" dt="2019-06-04T13:41:09.218" v="1023"/>
        <pc:sldMkLst>
          <pc:docMk/>
          <pc:sldMk cId="1325238830" sldId="327"/>
        </pc:sldMkLst>
      </pc:sldChg>
      <pc:sldChg chg="ord modNotesTx">
        <pc:chgData name="Iitu Kiminki" userId="0448591f-10bd-496f-9d2d-2b9871d4fb64" providerId="ADAL" clId="{3BCC680B-BB35-41E6-8C3B-2BC2E49CD555}" dt="2019-06-04T13:40:21.838" v="1014" actId="20577"/>
        <pc:sldMkLst>
          <pc:docMk/>
          <pc:sldMk cId="3611055786" sldId="328"/>
        </pc:sldMkLst>
      </pc:sldChg>
      <pc:sldChg chg="del">
        <pc:chgData name="Iitu Kiminki" userId="0448591f-10bd-496f-9d2d-2b9871d4fb64" providerId="ADAL" clId="{3BCC680B-BB35-41E6-8C3B-2BC2E49CD555}" dt="2019-06-04T12:49:48.416" v="15" actId="2696"/>
        <pc:sldMkLst>
          <pc:docMk/>
          <pc:sldMk cId="2452880853" sldId="329"/>
        </pc:sldMkLst>
      </pc:sldChg>
      <pc:sldChg chg="addSp modSp">
        <pc:chgData name="Iitu Kiminki" userId="0448591f-10bd-496f-9d2d-2b9871d4fb64" providerId="ADAL" clId="{3BCC680B-BB35-41E6-8C3B-2BC2E49CD555}" dt="2019-06-04T12:49:44.136" v="14" actId="1076"/>
        <pc:sldMkLst>
          <pc:docMk/>
          <pc:sldMk cId="2216660037" sldId="330"/>
        </pc:sldMkLst>
        <pc:spChg chg="add mod">
          <ac:chgData name="Iitu Kiminki" userId="0448591f-10bd-496f-9d2d-2b9871d4fb64" providerId="ADAL" clId="{3BCC680B-BB35-41E6-8C3B-2BC2E49CD555}" dt="2019-06-04T12:49:44.136" v="14" actId="1076"/>
          <ac:spMkLst>
            <pc:docMk/>
            <pc:sldMk cId="2216660037" sldId="330"/>
            <ac:spMk id="2" creationId="{9228F691-9128-430F-A68E-035CA7FB2A35}"/>
          </ac:spMkLst>
        </pc:spChg>
      </pc:sldChg>
      <pc:sldChg chg="addSp delSp modSp add ord modNotesTx">
        <pc:chgData name="Iitu Kiminki" userId="0448591f-10bd-496f-9d2d-2b9871d4fb64" providerId="ADAL" clId="{3BCC680B-BB35-41E6-8C3B-2BC2E49CD555}" dt="2019-06-04T13:40:29.176" v="1018" actId="20577"/>
        <pc:sldMkLst>
          <pc:docMk/>
          <pc:sldMk cId="400759452" sldId="331"/>
        </pc:sldMkLst>
        <pc:spChg chg="mod">
          <ac:chgData name="Iitu Kiminki" userId="0448591f-10bd-496f-9d2d-2b9871d4fb64" providerId="ADAL" clId="{3BCC680B-BB35-41E6-8C3B-2BC2E49CD555}" dt="2019-06-04T13:03:29.316" v="356" actId="1076"/>
          <ac:spMkLst>
            <pc:docMk/>
            <pc:sldMk cId="400759452" sldId="331"/>
            <ac:spMk id="2" creationId="{CFBECB1E-D190-4B49-937A-DAA53B708BED}"/>
          </ac:spMkLst>
        </pc:spChg>
        <pc:spChg chg="add del mod">
          <ac:chgData name="Iitu Kiminki" userId="0448591f-10bd-496f-9d2d-2b9871d4fb64" providerId="ADAL" clId="{3BCC680B-BB35-41E6-8C3B-2BC2E49CD555}" dt="2019-06-04T13:02:58.614" v="348" actId="931"/>
          <ac:spMkLst>
            <pc:docMk/>
            <pc:sldMk cId="400759452" sldId="331"/>
            <ac:spMk id="6" creationId="{80668E0F-74D7-4FB5-A66B-1FEA6700D271}"/>
          </ac:spMkLst>
        </pc:spChg>
        <pc:picChg chg="del">
          <ac:chgData name="Iitu Kiminki" userId="0448591f-10bd-496f-9d2d-2b9871d4fb64" providerId="ADAL" clId="{3BCC680B-BB35-41E6-8C3B-2BC2E49CD555}" dt="2019-06-04T13:02:34.969" v="344" actId="478"/>
          <ac:picMkLst>
            <pc:docMk/>
            <pc:sldMk cId="400759452" sldId="331"/>
            <ac:picMk id="4" creationId="{86F043AB-B9ED-452D-A3FF-C8771AF05331}"/>
          </ac:picMkLst>
        </pc:picChg>
        <pc:picChg chg="del">
          <ac:chgData name="Iitu Kiminki" userId="0448591f-10bd-496f-9d2d-2b9871d4fb64" providerId="ADAL" clId="{3BCC680B-BB35-41E6-8C3B-2BC2E49CD555}" dt="2019-06-04T13:02:37.109" v="347" actId="478"/>
          <ac:picMkLst>
            <pc:docMk/>
            <pc:sldMk cId="400759452" sldId="331"/>
            <ac:picMk id="5" creationId="{A7DD3F71-D3C3-4BC6-A010-128D2602F2D0}"/>
          </ac:picMkLst>
        </pc:picChg>
        <pc:picChg chg="del">
          <ac:chgData name="Iitu Kiminki" userId="0448591f-10bd-496f-9d2d-2b9871d4fb64" providerId="ADAL" clId="{3BCC680B-BB35-41E6-8C3B-2BC2E49CD555}" dt="2019-06-04T13:02:35.532" v="345" actId="478"/>
          <ac:picMkLst>
            <pc:docMk/>
            <pc:sldMk cId="400759452" sldId="331"/>
            <ac:picMk id="7" creationId="{2E5331E6-A709-4B63-97B7-9C1957D6E24C}"/>
          </ac:picMkLst>
        </pc:picChg>
        <pc:picChg chg="add mod ord">
          <ac:chgData name="Iitu Kiminki" userId="0448591f-10bd-496f-9d2d-2b9871d4fb64" providerId="ADAL" clId="{3BCC680B-BB35-41E6-8C3B-2BC2E49CD555}" dt="2019-06-04T13:03:19.610" v="354" actId="14100"/>
          <ac:picMkLst>
            <pc:docMk/>
            <pc:sldMk cId="400759452" sldId="331"/>
            <ac:picMk id="10" creationId="{439E91DE-1513-4690-B59E-2FE7C77ECBE6}"/>
          </ac:picMkLst>
        </pc:picChg>
        <pc:picChg chg="del">
          <ac:chgData name="Iitu Kiminki" userId="0448591f-10bd-496f-9d2d-2b9871d4fb64" providerId="ADAL" clId="{3BCC680B-BB35-41E6-8C3B-2BC2E49CD555}" dt="2019-06-04T13:02:36.547" v="346" actId="478"/>
          <ac:picMkLst>
            <pc:docMk/>
            <pc:sldMk cId="400759452" sldId="331"/>
            <ac:picMk id="11" creationId="{69C5C42D-6D39-40A0-B160-2D8EA42A0801}"/>
          </ac:picMkLst>
        </pc:picChg>
      </pc:sldChg>
      <pc:sldChg chg="add del ord">
        <pc:chgData name="Iitu Kiminki" userId="0448591f-10bd-496f-9d2d-2b9871d4fb64" providerId="ADAL" clId="{3BCC680B-BB35-41E6-8C3B-2BC2E49CD555}" dt="2019-06-04T13:02:16.095" v="308" actId="2696"/>
        <pc:sldMkLst>
          <pc:docMk/>
          <pc:sldMk cId="823957937" sldId="331"/>
        </pc:sldMkLst>
      </pc:sldChg>
      <pc:sldChg chg="del">
        <pc:chgData name="Iitu Kiminki" userId="0448591f-10bd-496f-9d2d-2b9871d4fb64" providerId="ADAL" clId="{3BCC680B-BB35-41E6-8C3B-2BC2E49CD555}" dt="2019-06-04T13:00:58.537" v="303" actId="2696"/>
        <pc:sldMkLst>
          <pc:docMk/>
          <pc:sldMk cId="3417579055" sldId="331"/>
        </pc:sldMkLst>
      </pc:sldChg>
      <pc:sldChg chg="addSp delSp modSp add setBg modNotesTx">
        <pc:chgData name="Iitu Kiminki" userId="0448591f-10bd-496f-9d2d-2b9871d4fb64" providerId="ADAL" clId="{3BCC680B-BB35-41E6-8C3B-2BC2E49CD555}" dt="2019-06-04T13:36:26.359" v="912" actId="20577"/>
        <pc:sldMkLst>
          <pc:docMk/>
          <pc:sldMk cId="4083462530" sldId="332"/>
        </pc:sldMkLst>
        <pc:picChg chg="add del mod">
          <ac:chgData name="Iitu Kiminki" userId="0448591f-10bd-496f-9d2d-2b9871d4fb64" providerId="ADAL" clId="{3BCC680B-BB35-41E6-8C3B-2BC2E49CD555}" dt="2019-06-04T13:13:17.244" v="366" actId="478"/>
          <ac:picMkLst>
            <pc:docMk/>
            <pc:sldMk cId="4083462530" sldId="332"/>
            <ac:picMk id="3" creationId="{DB86C1A9-521D-4581-9037-E3099BF21F1A}"/>
          </ac:picMkLst>
        </pc:picChg>
        <pc:picChg chg="add mod">
          <ac:chgData name="Iitu Kiminki" userId="0448591f-10bd-496f-9d2d-2b9871d4fb64" providerId="ADAL" clId="{3BCC680B-BB35-41E6-8C3B-2BC2E49CD555}" dt="2019-06-04T13:14:59.360" v="376" actId="1076"/>
          <ac:picMkLst>
            <pc:docMk/>
            <pc:sldMk cId="4083462530" sldId="332"/>
            <ac:picMk id="4" creationId="{16068045-7360-4810-8878-380C6B297127}"/>
          </ac:picMkLst>
        </pc:picChg>
      </pc:sldChg>
      <pc:sldChg chg="addSp delSp modSp add mod ord setBg">
        <pc:chgData name="Iitu Kiminki" userId="0448591f-10bd-496f-9d2d-2b9871d4fb64" providerId="ADAL" clId="{3BCC680B-BB35-41E6-8C3B-2BC2E49CD555}" dt="2019-06-04T13:35:25.485" v="895" actId="20577"/>
        <pc:sldMkLst>
          <pc:docMk/>
          <pc:sldMk cId="488745217" sldId="333"/>
        </pc:sldMkLst>
        <pc:spChg chg="mod">
          <ac:chgData name="Iitu Kiminki" userId="0448591f-10bd-496f-9d2d-2b9871d4fb64" providerId="ADAL" clId="{3BCC680B-BB35-41E6-8C3B-2BC2E49CD555}" dt="2019-06-04T13:35:25.485" v="895" actId="20577"/>
          <ac:spMkLst>
            <pc:docMk/>
            <pc:sldMk cId="488745217" sldId="333"/>
            <ac:spMk id="2" creationId="{EA2D4663-CA43-4EF6-B6CF-140310DF4395}"/>
          </ac:spMkLst>
        </pc:spChg>
        <pc:spChg chg="mod">
          <ac:chgData name="Iitu Kiminki" userId="0448591f-10bd-496f-9d2d-2b9871d4fb64" providerId="ADAL" clId="{3BCC680B-BB35-41E6-8C3B-2BC2E49CD555}" dt="2019-06-04T13:24:00.356" v="827" actId="20577"/>
          <ac:spMkLst>
            <pc:docMk/>
            <pc:sldMk cId="488745217" sldId="333"/>
            <ac:spMk id="3" creationId="{B44BE65D-9065-41AA-A277-8C246E0A1642}"/>
          </ac:spMkLst>
        </pc:spChg>
        <pc:spChg chg="add del">
          <ac:chgData name="Iitu Kiminki" userId="0448591f-10bd-496f-9d2d-2b9871d4fb64" providerId="ADAL" clId="{3BCC680B-BB35-41E6-8C3B-2BC2E49CD555}" dt="2019-06-04T13:20:29.156" v="691" actId="26606"/>
          <ac:spMkLst>
            <pc:docMk/>
            <pc:sldMk cId="488745217" sldId="333"/>
            <ac:spMk id="10" creationId="{3CD9DF72-87A3-404E-A828-84CBF11A8303}"/>
          </ac:spMkLst>
        </pc:spChg>
        <pc:spChg chg="add del">
          <ac:chgData name="Iitu Kiminki" userId="0448591f-10bd-496f-9d2d-2b9871d4fb64" providerId="ADAL" clId="{3BCC680B-BB35-41E6-8C3B-2BC2E49CD555}" dt="2019-06-04T13:20:33.563" v="693" actId="26606"/>
          <ac:spMkLst>
            <pc:docMk/>
            <pc:sldMk cId="488745217" sldId="333"/>
            <ac:spMk id="15" creationId="{569C1A01-6FB5-43CE-ADCC-936728ACAC0D}"/>
          </ac:spMkLst>
        </pc:spChg>
        <pc:spChg chg="add del">
          <ac:chgData name="Iitu Kiminki" userId="0448591f-10bd-496f-9d2d-2b9871d4fb64" providerId="ADAL" clId="{3BCC680B-BB35-41E6-8C3B-2BC2E49CD555}" dt="2019-06-04T13:20:37.350" v="695" actId="26606"/>
          <ac:spMkLst>
            <pc:docMk/>
            <pc:sldMk cId="488745217" sldId="333"/>
            <ac:spMk id="17" creationId="{3CD9DF72-87A3-404E-A828-84CBF11A8303}"/>
          </ac:spMkLst>
        </pc:spChg>
        <pc:picChg chg="add mod ord modCrop">
          <ac:chgData name="Iitu Kiminki" userId="0448591f-10bd-496f-9d2d-2b9871d4fb64" providerId="ADAL" clId="{3BCC680B-BB35-41E6-8C3B-2BC2E49CD555}" dt="2019-06-04T13:24:17.795" v="829" actId="14100"/>
          <ac:picMkLst>
            <pc:docMk/>
            <pc:sldMk cId="488745217" sldId="333"/>
            <ac:picMk id="5" creationId="{AA63BC0C-EB53-4C06-B58C-12FCA544F001}"/>
          </ac:picMkLst>
        </pc:picChg>
        <pc:picChg chg="add del">
          <ac:chgData name="Iitu Kiminki" userId="0448591f-10bd-496f-9d2d-2b9871d4fb64" providerId="ADAL" clId="{3BCC680B-BB35-41E6-8C3B-2BC2E49CD555}" dt="2019-06-04T13:20:33.563" v="693" actId="26606"/>
          <ac:picMkLst>
            <pc:docMk/>
            <pc:sldMk cId="488745217" sldId="333"/>
            <ac:picMk id="14" creationId="{EE09A529-E47C-4634-BB98-0A9526C372B4}"/>
          </ac:picMkLst>
        </pc:picChg>
        <pc:cxnChg chg="add del">
          <ac:chgData name="Iitu Kiminki" userId="0448591f-10bd-496f-9d2d-2b9871d4fb64" providerId="ADAL" clId="{3BCC680B-BB35-41E6-8C3B-2BC2E49CD555}" dt="2019-06-04T13:20:29.156" v="691" actId="26606"/>
          <ac:cxnSpMkLst>
            <pc:docMk/>
            <pc:sldMk cId="488745217" sldId="333"/>
            <ac:cxnSpMk id="12" creationId="{20E3A342-4D61-4E3F-AF90-1AB42AEB96CC}"/>
          </ac:cxnSpMkLst>
        </pc:cxnChg>
        <pc:cxnChg chg="add del">
          <ac:chgData name="Iitu Kiminki" userId="0448591f-10bd-496f-9d2d-2b9871d4fb64" providerId="ADAL" clId="{3BCC680B-BB35-41E6-8C3B-2BC2E49CD555}" dt="2019-06-04T13:20:37.350" v="695" actId="26606"/>
          <ac:cxnSpMkLst>
            <pc:docMk/>
            <pc:sldMk cId="488745217" sldId="333"/>
            <ac:cxnSpMk id="18" creationId="{20E3A342-4D61-4E3F-AF90-1AB42AEB96CC}"/>
          </ac:cxnSpMkLst>
        </pc:cxnChg>
        <pc:cxnChg chg="add del">
          <ac:chgData name="Iitu Kiminki" userId="0448591f-10bd-496f-9d2d-2b9871d4fb64" providerId="ADAL" clId="{3BCC680B-BB35-41E6-8C3B-2BC2E49CD555}" dt="2019-06-04T13:20:44.351" v="699" actId="26606"/>
          <ac:cxnSpMkLst>
            <pc:docMk/>
            <pc:sldMk cId="488745217" sldId="333"/>
            <ac:cxnSpMk id="20" creationId="{E4A809D5-3600-46D4-A466-67F2349A54FB}"/>
          </ac:cxnSpMkLst>
        </pc:cxnChg>
      </pc:sldChg>
      <pc:sldChg chg="addSp delSp modSp add mod ord setBg">
        <pc:chgData name="Iitu Kiminki" userId="0448591f-10bd-496f-9d2d-2b9871d4fb64" providerId="ADAL" clId="{3BCC680B-BB35-41E6-8C3B-2BC2E49CD555}" dt="2019-06-04T13:40:58.765" v="1021"/>
        <pc:sldMkLst>
          <pc:docMk/>
          <pc:sldMk cId="1058512869" sldId="334"/>
        </pc:sldMkLst>
        <pc:spChg chg="mod">
          <ac:chgData name="Iitu Kiminki" userId="0448591f-10bd-496f-9d2d-2b9871d4fb64" providerId="ADAL" clId="{3BCC680B-BB35-41E6-8C3B-2BC2E49CD555}" dt="2019-06-04T13:34:14.938" v="853" actId="26606"/>
          <ac:spMkLst>
            <pc:docMk/>
            <pc:sldMk cId="1058512869" sldId="334"/>
            <ac:spMk id="2" creationId="{7224D257-D94A-47B3-95E1-791D10A1D692}"/>
          </ac:spMkLst>
        </pc:spChg>
        <pc:spChg chg="mod">
          <ac:chgData name="Iitu Kiminki" userId="0448591f-10bd-496f-9d2d-2b9871d4fb64" providerId="ADAL" clId="{3BCC680B-BB35-41E6-8C3B-2BC2E49CD555}" dt="2019-06-04T13:34:14.938" v="853" actId="26606"/>
          <ac:spMkLst>
            <pc:docMk/>
            <pc:sldMk cId="1058512869" sldId="334"/>
            <ac:spMk id="3" creationId="{88339FAE-D399-41CF-8A09-04054EE555D9}"/>
          </ac:spMkLst>
        </pc:spChg>
        <pc:picChg chg="add mod ord modCrop">
          <ac:chgData name="Iitu Kiminki" userId="0448591f-10bd-496f-9d2d-2b9871d4fb64" providerId="ADAL" clId="{3BCC680B-BB35-41E6-8C3B-2BC2E49CD555}" dt="2019-06-04T13:34:14.938" v="853" actId="26606"/>
          <ac:picMkLst>
            <pc:docMk/>
            <pc:sldMk cId="1058512869" sldId="334"/>
            <ac:picMk id="4" creationId="{D63DB8BB-82B8-43FB-8CE0-3E2D43741827}"/>
          </ac:picMkLst>
        </pc:picChg>
        <pc:picChg chg="add mod ord">
          <ac:chgData name="Iitu Kiminki" userId="0448591f-10bd-496f-9d2d-2b9871d4fb64" providerId="ADAL" clId="{3BCC680B-BB35-41E6-8C3B-2BC2E49CD555}" dt="2019-06-04T13:34:14.938" v="853" actId="26606"/>
          <ac:picMkLst>
            <pc:docMk/>
            <pc:sldMk cId="1058512869" sldId="334"/>
            <ac:picMk id="5" creationId="{16FBBE8F-79C1-44C3-97BC-BD3B9FB369D3}"/>
          </ac:picMkLst>
        </pc:picChg>
        <pc:picChg chg="add mod">
          <ac:chgData name="Iitu Kiminki" userId="0448591f-10bd-496f-9d2d-2b9871d4fb64" providerId="ADAL" clId="{3BCC680B-BB35-41E6-8C3B-2BC2E49CD555}" dt="2019-06-04T13:34:14.938" v="853" actId="26606"/>
          <ac:picMkLst>
            <pc:docMk/>
            <pc:sldMk cId="1058512869" sldId="334"/>
            <ac:picMk id="6" creationId="{DD8C95A4-5B08-4BAA-9CC5-A117911A0427}"/>
          </ac:picMkLst>
        </pc:picChg>
        <pc:cxnChg chg="add del">
          <ac:chgData name="Iitu Kiminki" userId="0448591f-10bd-496f-9d2d-2b9871d4fb64" providerId="ADAL" clId="{3BCC680B-BB35-41E6-8C3B-2BC2E49CD555}" dt="2019-06-04T13:34:13.517" v="850" actId="26606"/>
          <ac:cxnSpMkLst>
            <pc:docMk/>
            <pc:sldMk cId="1058512869" sldId="334"/>
            <ac:cxnSpMk id="11" creationId="{60188E89-AF78-40F6-B787-E9BD9C625686}"/>
          </ac:cxnSpMkLst>
        </pc:cxnChg>
        <pc:cxnChg chg="add del">
          <ac:chgData name="Iitu Kiminki" userId="0448591f-10bd-496f-9d2d-2b9871d4fb64" providerId="ADAL" clId="{3BCC680B-BB35-41E6-8C3B-2BC2E49CD555}" dt="2019-06-04T13:34:14.938" v="852" actId="26606"/>
          <ac:cxnSpMkLst>
            <pc:docMk/>
            <pc:sldMk cId="1058512869" sldId="334"/>
            <ac:cxnSpMk id="13" creationId="{8F880EF2-DF79-4D9D-8F11-E91D48C79741}"/>
          </ac:cxnSpMkLst>
        </pc:cxnChg>
        <pc:cxnChg chg="add">
          <ac:chgData name="Iitu Kiminki" userId="0448591f-10bd-496f-9d2d-2b9871d4fb64" providerId="ADAL" clId="{3BCC680B-BB35-41E6-8C3B-2BC2E49CD555}" dt="2019-06-04T13:34:14.938" v="853" actId="26606"/>
          <ac:cxnSpMkLst>
            <pc:docMk/>
            <pc:sldMk cId="1058512869" sldId="334"/>
            <ac:cxnSpMk id="15" creationId="{60188E89-AF78-40F6-B787-E9BD9C625686}"/>
          </ac:cxnSpMkLst>
        </pc:cxnChg>
      </pc:sldChg>
    </pc:docChg>
  </pc:docChgLst>
  <pc:docChgLst>
    <pc:chgData name="Iitu Kiminki" userId="0448591f-10bd-496f-9d2d-2b9871d4fb64" providerId="ADAL" clId="{DE5A6843-BAAC-4EFF-9EDD-04F509F4C72B}"/>
  </pc:docChgLst>
</pc:chgInfo>
</file>

<file path=ppt/charts/_rels/chart1.xml.rels><?xml version="1.0" encoding="UTF-8" standalone="yes"?>
<Relationships xmlns="http://schemas.openxmlformats.org/package/2006/relationships"><Relationship Id="rId1" Type="http://schemas.openxmlformats.org/officeDocument/2006/relationships/oleObject" Target="https://ymparistokasvatus.sharepoint.com/vihrealippu/Hallinto/5_Osallistujatietoja/Statistiikkaa/osallistujat%20ja%20liput%201999-2018.xlsx" TargetMode="Externa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3534705685498477E-2"/>
          <c:y val="3.2099800278330919E-2"/>
          <c:w val="0.81000207429287363"/>
          <c:h val="0.8954704181770623"/>
        </c:manualLayout>
      </c:layout>
      <c:barChart>
        <c:barDir val="col"/>
        <c:grouping val="clustered"/>
        <c:varyColors val="0"/>
        <c:ser>
          <c:idx val="0"/>
          <c:order val="0"/>
          <c:tx>
            <c:strRef>
              <c:f>'VL-osallistujat ja liput'!$C$3</c:f>
              <c:strCache>
                <c:ptCount val="1"/>
                <c:pt idx="0">
                  <c:v>osallistujia</c:v>
                </c:pt>
              </c:strCache>
            </c:strRef>
          </c:tx>
          <c:invertIfNegative val="0"/>
          <c:cat>
            <c:strRef>
              <c:f>'VL-osallistujat ja liput'!$B$4:$B$23</c:f>
              <c:strCache>
                <c:ptCount val="20"/>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strCache>
            </c:strRef>
          </c:cat>
          <c:val>
            <c:numRef>
              <c:f>'VL-osallistujat ja liput'!$C$4:$C$23</c:f>
              <c:numCache>
                <c:formatCode>General</c:formatCode>
                <c:ptCount val="20"/>
                <c:pt idx="0">
                  <c:v>64</c:v>
                </c:pt>
                <c:pt idx="1">
                  <c:v>80</c:v>
                </c:pt>
                <c:pt idx="2">
                  <c:v>102</c:v>
                </c:pt>
                <c:pt idx="3">
                  <c:v>129</c:v>
                </c:pt>
                <c:pt idx="4">
                  <c:v>142</c:v>
                </c:pt>
                <c:pt idx="6">
                  <c:v>178</c:v>
                </c:pt>
                <c:pt idx="7">
                  <c:v>180</c:v>
                </c:pt>
                <c:pt idx="8">
                  <c:v>183</c:v>
                </c:pt>
                <c:pt idx="9">
                  <c:v>212</c:v>
                </c:pt>
                <c:pt idx="10">
                  <c:v>228</c:v>
                </c:pt>
                <c:pt idx="11">
                  <c:v>270</c:v>
                </c:pt>
                <c:pt idx="12">
                  <c:v>294</c:v>
                </c:pt>
                <c:pt idx="13">
                  <c:v>318</c:v>
                </c:pt>
                <c:pt idx="14">
                  <c:v>333</c:v>
                </c:pt>
                <c:pt idx="15">
                  <c:v>329</c:v>
                </c:pt>
                <c:pt idx="16">
                  <c:v>312</c:v>
                </c:pt>
                <c:pt idx="17">
                  <c:v>300</c:v>
                </c:pt>
                <c:pt idx="18">
                  <c:v>306</c:v>
                </c:pt>
                <c:pt idx="19">
                  <c:v>307</c:v>
                </c:pt>
              </c:numCache>
            </c:numRef>
          </c:val>
          <c:extLst>
            <c:ext xmlns:c16="http://schemas.microsoft.com/office/drawing/2014/chart" uri="{C3380CC4-5D6E-409C-BE32-E72D297353CC}">
              <c16:uniqueId val="{00000000-FCF0-4AAF-A06B-2B050A196FBD}"/>
            </c:ext>
          </c:extLst>
        </c:ser>
        <c:ser>
          <c:idx val="1"/>
          <c:order val="1"/>
          <c:tx>
            <c:strRef>
              <c:f>'VL-osallistujat ja liput'!$D$3</c:f>
              <c:strCache>
                <c:ptCount val="1"/>
                <c:pt idx="0">
                  <c:v>liputus-oikeus</c:v>
                </c:pt>
              </c:strCache>
            </c:strRef>
          </c:tx>
          <c:spPr>
            <a:solidFill>
              <a:srgbClr val="92D050"/>
            </a:solidFill>
          </c:spPr>
          <c:invertIfNegative val="0"/>
          <c:cat>
            <c:strRef>
              <c:f>'VL-osallistujat ja liput'!$B$4:$B$23</c:f>
              <c:strCache>
                <c:ptCount val="20"/>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strCache>
            </c:strRef>
          </c:cat>
          <c:val>
            <c:numRef>
              <c:f>'VL-osallistujat ja liput'!$D$4:$D$23</c:f>
              <c:numCache>
                <c:formatCode>General</c:formatCode>
                <c:ptCount val="20"/>
                <c:pt idx="0">
                  <c:v>3</c:v>
                </c:pt>
                <c:pt idx="1">
                  <c:v>36</c:v>
                </c:pt>
                <c:pt idx="2">
                  <c:v>65</c:v>
                </c:pt>
                <c:pt idx="3">
                  <c:v>85</c:v>
                </c:pt>
                <c:pt idx="4">
                  <c:v>93</c:v>
                </c:pt>
                <c:pt idx="5">
                  <c:v>120</c:v>
                </c:pt>
                <c:pt idx="6">
                  <c:v>134</c:v>
                </c:pt>
                <c:pt idx="7">
                  <c:v>136</c:v>
                </c:pt>
                <c:pt idx="8">
                  <c:v>144</c:v>
                </c:pt>
                <c:pt idx="9">
                  <c:v>146</c:v>
                </c:pt>
                <c:pt idx="10">
                  <c:v>159</c:v>
                </c:pt>
                <c:pt idx="11">
                  <c:v>183</c:v>
                </c:pt>
                <c:pt idx="12">
                  <c:v>231</c:v>
                </c:pt>
                <c:pt idx="13">
                  <c:v>248</c:v>
                </c:pt>
                <c:pt idx="14">
                  <c:v>272</c:v>
                </c:pt>
                <c:pt idx="15">
                  <c:v>275</c:v>
                </c:pt>
                <c:pt idx="16">
                  <c:v>263</c:v>
                </c:pt>
                <c:pt idx="17">
                  <c:v>264</c:v>
                </c:pt>
                <c:pt idx="18">
                  <c:v>258</c:v>
                </c:pt>
                <c:pt idx="19">
                  <c:v>267</c:v>
                </c:pt>
              </c:numCache>
            </c:numRef>
          </c:val>
          <c:extLst>
            <c:ext xmlns:c16="http://schemas.microsoft.com/office/drawing/2014/chart" uri="{C3380CC4-5D6E-409C-BE32-E72D297353CC}">
              <c16:uniqueId val="{00000001-FCF0-4AAF-A06B-2B050A196FBD}"/>
            </c:ext>
          </c:extLst>
        </c:ser>
        <c:dLbls>
          <c:showLegendKey val="0"/>
          <c:showVal val="0"/>
          <c:showCatName val="0"/>
          <c:showSerName val="0"/>
          <c:showPercent val="0"/>
          <c:showBubbleSize val="0"/>
        </c:dLbls>
        <c:gapWidth val="150"/>
        <c:axId val="1398647407"/>
        <c:axId val="1"/>
      </c:barChart>
      <c:catAx>
        <c:axId val="1398647407"/>
        <c:scaling>
          <c:orientation val="minMax"/>
        </c:scaling>
        <c:delete val="0"/>
        <c:axPos val="b"/>
        <c:numFmt formatCode="General" sourceLinked="1"/>
        <c:majorTickMark val="out"/>
        <c:minorTickMark val="none"/>
        <c:tickLblPos val="nextTo"/>
        <c:crossAx val="1"/>
        <c:crosses val="autoZero"/>
        <c:auto val="1"/>
        <c:lblAlgn val="ctr"/>
        <c:lblOffset val="100"/>
        <c:noMultiLvlLbl val="0"/>
      </c:catAx>
      <c:valAx>
        <c:axId val="1"/>
        <c:scaling>
          <c:orientation val="minMax"/>
        </c:scaling>
        <c:delete val="0"/>
        <c:axPos val="l"/>
        <c:majorGridlines/>
        <c:numFmt formatCode="General" sourceLinked="1"/>
        <c:majorTickMark val="out"/>
        <c:minorTickMark val="none"/>
        <c:tickLblPos val="nextTo"/>
        <c:crossAx val="1398647407"/>
        <c:crosses val="autoZero"/>
        <c:crossBetween val="between"/>
      </c:valAx>
    </c:plotArea>
    <c:legend>
      <c:legendPos val="r"/>
      <c:layout>
        <c:manualLayout>
          <c:xMode val="edge"/>
          <c:yMode val="edge"/>
          <c:x val="0.85159240473590436"/>
          <c:y val="0.35198414444004567"/>
          <c:w val="0.1167973015690557"/>
          <c:h val="0.30850574544103776"/>
        </c:manualLayout>
      </c:layout>
      <c:overlay val="0"/>
      <c:txPr>
        <a:bodyPr/>
        <a:lstStyle/>
        <a:p>
          <a:pPr>
            <a:defRPr sz="1400"/>
          </a:pPr>
          <a:endParaRPr lang="fi-FI"/>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Taul1!$B$1</c:f>
              <c:strCache>
                <c:ptCount val="1"/>
                <c:pt idx="0">
                  <c:v>Sarake1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8C4-42BC-AD6A-3AA176CADCF3}"/>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38C4-42BC-AD6A-3AA176CADCF3}"/>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38C4-42BC-AD6A-3AA176CADCF3}"/>
              </c:ext>
            </c:extLst>
          </c:dPt>
          <c:dPt>
            <c:idx val="3"/>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2-F0A8-40F5-8F19-269A607C9F27}"/>
              </c:ext>
            </c:extLst>
          </c:dPt>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400" b="0" i="0" u="none" strike="noStrike" kern="1200" baseline="0">
                    <a:solidFill>
                      <a:schemeClr val="dk1">
                        <a:lumMod val="65000"/>
                        <a:lumOff val="35000"/>
                      </a:schemeClr>
                    </a:solidFill>
                    <a:latin typeface="+mn-lt"/>
                    <a:ea typeface="+mn-ea"/>
                    <a:cs typeface="+mn-cs"/>
                  </a:defRPr>
                </a:pPr>
                <a:endParaRPr lang="fi-FI"/>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Taul1!$A$2:$A$5</c:f>
              <c:strCache>
                <c:ptCount val="4"/>
                <c:pt idx="0">
                  <c:v>Päiväkoteja</c:v>
                </c:pt>
                <c:pt idx="1">
                  <c:v>Peruskouluja</c:v>
                </c:pt>
                <c:pt idx="2">
                  <c:v>Lukioita</c:v>
                </c:pt>
                <c:pt idx="3">
                  <c:v>Muita</c:v>
                </c:pt>
              </c:strCache>
            </c:strRef>
          </c:cat>
          <c:val>
            <c:numRef>
              <c:f>Taul1!$B$2:$B$5</c:f>
              <c:numCache>
                <c:formatCode>General</c:formatCode>
                <c:ptCount val="4"/>
                <c:pt idx="0">
                  <c:v>44.3</c:v>
                </c:pt>
                <c:pt idx="1">
                  <c:v>45.6</c:v>
                </c:pt>
                <c:pt idx="2">
                  <c:v>8.8000000000000007</c:v>
                </c:pt>
                <c:pt idx="3">
                  <c:v>4</c:v>
                </c:pt>
              </c:numCache>
            </c:numRef>
          </c:val>
          <c:extLst>
            <c:ext xmlns:c16="http://schemas.microsoft.com/office/drawing/2014/chart" uri="{C3380CC4-5D6E-409C-BE32-E72D297353CC}">
              <c16:uniqueId val="{00000000-F0A8-40F5-8F19-269A607C9F27}"/>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6332"/>
          </a:xfrm>
          <a:prstGeom prst="rect">
            <a:avLst/>
          </a:prstGeom>
        </p:spPr>
        <p:txBody>
          <a:bodyPr vert="horz" lIns="91440" tIns="45720" rIns="91440" bIns="45720" rtlCol="0"/>
          <a:lstStyle>
            <a:lvl1pPr algn="l" eaLnBrk="1" hangingPunct="1">
              <a:defRPr sz="1200">
                <a:latin typeface="Arial" charset="0"/>
              </a:defRPr>
            </a:lvl1pPr>
          </a:lstStyle>
          <a:p>
            <a:pPr>
              <a:defRPr/>
            </a:pPr>
            <a:endParaRPr lang="fi-FI"/>
          </a:p>
        </p:txBody>
      </p:sp>
      <p:sp>
        <p:nvSpPr>
          <p:cNvPr id="3" name="Päivämäärän paikkamerkki 2"/>
          <p:cNvSpPr>
            <a:spLocks noGrp="1"/>
          </p:cNvSpPr>
          <p:nvPr>
            <p:ph type="dt" idx="1"/>
          </p:nvPr>
        </p:nvSpPr>
        <p:spPr>
          <a:xfrm>
            <a:off x="3850443" y="0"/>
            <a:ext cx="2945659" cy="496332"/>
          </a:xfrm>
          <a:prstGeom prst="rect">
            <a:avLst/>
          </a:prstGeom>
        </p:spPr>
        <p:txBody>
          <a:bodyPr vert="horz" lIns="91440" tIns="45720" rIns="91440" bIns="45720" rtlCol="0"/>
          <a:lstStyle>
            <a:lvl1pPr algn="r" eaLnBrk="1" hangingPunct="1">
              <a:defRPr sz="1200">
                <a:latin typeface="Arial" charset="0"/>
              </a:defRPr>
            </a:lvl1pPr>
          </a:lstStyle>
          <a:p>
            <a:pPr>
              <a:defRPr/>
            </a:pPr>
            <a:fld id="{7C4B6395-ADD3-44B3-BA54-CE5631515536}" type="datetimeFigureOut">
              <a:rPr lang="fi-FI"/>
              <a:pPr>
                <a:defRPr/>
              </a:pPr>
              <a:t>4.6.2019</a:t>
            </a:fld>
            <a:endParaRPr lang="fi-FI"/>
          </a:p>
        </p:txBody>
      </p:sp>
      <p:sp>
        <p:nvSpPr>
          <p:cNvPr id="4" name="Dian kuvan paikkamerkki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fi-FI" noProof="0"/>
          </a:p>
        </p:txBody>
      </p:sp>
      <p:sp>
        <p:nvSpPr>
          <p:cNvPr id="5" name="Huomautusten paikkamerkki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6" name="Alatunnisteen paikkamerkki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fi-FI"/>
          </a:p>
        </p:txBody>
      </p:sp>
      <p:sp>
        <p:nvSpPr>
          <p:cNvPr id="7" name="Dian numeron paikkamerkki 6"/>
          <p:cNvSpPr>
            <a:spLocks noGrp="1"/>
          </p:cNvSpPr>
          <p:nvPr>
            <p:ph type="sldNum" sz="quarter" idx="5"/>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7E715810-53AD-4D71-8F95-7CDCDA6A4FA4}" type="slidenum">
              <a:rPr lang="fi-FI" altLang="fi-FI"/>
              <a:pPr>
                <a:defRPr/>
              </a:pPr>
              <a:t>‹#›</a:t>
            </a:fld>
            <a:endParaRPr lang="fi-FI" altLang="fi-FI"/>
          </a:p>
        </p:txBody>
      </p:sp>
    </p:spTree>
    <p:extLst>
      <p:ext uri="{BB962C8B-B14F-4D97-AF65-F5344CB8AC3E}">
        <p14:creationId xmlns:p14="http://schemas.microsoft.com/office/powerpoint/2010/main" val="39883461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ian kuvan paikkamerkki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Huomautusten paikkamerkki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fontAlgn="auto" hangingPunct="1">
              <a:spcBef>
                <a:spcPts val="0"/>
              </a:spcBef>
              <a:spcAft>
                <a:spcPts val="0"/>
              </a:spcAft>
              <a:defRPr/>
            </a:pPr>
            <a:endParaRPr lang="en-GB" dirty="0"/>
          </a:p>
        </p:txBody>
      </p:sp>
      <p:sp>
        <p:nvSpPr>
          <p:cNvPr id="5124" name="Dian numeron paikkamerkki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4248307-9036-41AF-ACA2-EC3E2BB8D49A}" type="slidenum">
              <a:rPr lang="fi-FI" altLang="fi-FI" smtClean="0">
                <a:latin typeface="Arial" panose="020B0604020202020204" pitchFamily="34" charset="0"/>
              </a:rPr>
              <a:pPr>
                <a:spcBef>
                  <a:spcPct val="0"/>
                </a:spcBef>
              </a:pPr>
              <a:t>1</a:t>
            </a:fld>
            <a:endParaRPr lang="fi-FI" altLang="fi-FI">
              <a:latin typeface="Arial" panose="020B0604020202020204" pitchFamily="34" charset="0"/>
            </a:endParaRPr>
          </a:p>
        </p:txBody>
      </p:sp>
    </p:spTree>
    <p:extLst>
      <p:ext uri="{BB962C8B-B14F-4D97-AF65-F5344CB8AC3E}">
        <p14:creationId xmlns:p14="http://schemas.microsoft.com/office/powerpoint/2010/main" val="2646986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pPr>
              <a:defRPr/>
            </a:pPr>
            <a:fld id="{7E715810-53AD-4D71-8F95-7CDCDA6A4FA4}" type="slidenum">
              <a:rPr lang="fi-FI" altLang="fi-FI" smtClean="0"/>
              <a:pPr>
                <a:defRPr/>
              </a:pPr>
              <a:t>10</a:t>
            </a:fld>
            <a:endParaRPr lang="fi-FI" altLang="fi-FI"/>
          </a:p>
        </p:txBody>
      </p:sp>
    </p:spTree>
    <p:extLst>
      <p:ext uri="{BB962C8B-B14F-4D97-AF65-F5344CB8AC3E}">
        <p14:creationId xmlns:p14="http://schemas.microsoft.com/office/powerpoint/2010/main" val="39236188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panose="020B0604020202020204" pitchFamily="34" charset="0"/>
              <a:buChar char="•"/>
            </a:pPr>
            <a:endParaRPr lang="fi-FI" sz="1200" kern="1200" dirty="0">
              <a:solidFill>
                <a:schemeClr val="tx1"/>
              </a:solidFill>
              <a:effectLst/>
              <a:latin typeface="+mn-lt"/>
              <a:ea typeface="+mn-ea"/>
              <a:cs typeface="+mn-cs"/>
            </a:endParaRPr>
          </a:p>
        </p:txBody>
      </p:sp>
      <p:sp>
        <p:nvSpPr>
          <p:cNvPr id="4" name="Dian numeron paikkamerkki 3"/>
          <p:cNvSpPr>
            <a:spLocks noGrp="1"/>
          </p:cNvSpPr>
          <p:nvPr>
            <p:ph type="sldNum" sz="quarter" idx="10"/>
          </p:nvPr>
        </p:nvSpPr>
        <p:spPr/>
        <p:txBody>
          <a:bodyPr/>
          <a:lstStyle/>
          <a:p>
            <a:pPr>
              <a:defRPr/>
            </a:pPr>
            <a:fld id="{7E715810-53AD-4D71-8F95-7CDCDA6A4FA4}" type="slidenum">
              <a:rPr lang="fi-FI" altLang="fi-FI" smtClean="0"/>
              <a:pPr>
                <a:defRPr/>
              </a:pPr>
              <a:t>11</a:t>
            </a:fld>
            <a:endParaRPr lang="fi-FI" altLang="fi-FI"/>
          </a:p>
        </p:txBody>
      </p:sp>
    </p:spTree>
    <p:extLst>
      <p:ext uri="{BB962C8B-B14F-4D97-AF65-F5344CB8AC3E}">
        <p14:creationId xmlns:p14="http://schemas.microsoft.com/office/powerpoint/2010/main" val="911278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a:defRPr/>
            </a:pPr>
            <a:fld id="{7E715810-53AD-4D71-8F95-7CDCDA6A4FA4}" type="slidenum">
              <a:rPr lang="fi-FI" altLang="fi-FI" smtClean="0"/>
              <a:pPr>
                <a:defRPr/>
              </a:pPr>
              <a:t>13</a:t>
            </a:fld>
            <a:endParaRPr lang="fi-FI" altLang="fi-FI"/>
          </a:p>
        </p:txBody>
      </p:sp>
    </p:spTree>
    <p:extLst>
      <p:ext uri="{BB962C8B-B14F-4D97-AF65-F5344CB8AC3E}">
        <p14:creationId xmlns:p14="http://schemas.microsoft.com/office/powerpoint/2010/main" val="38358134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Linkki videoon: https://www.youtube.com/watch?v=9CHpF2INxyU</a:t>
            </a:r>
          </a:p>
        </p:txBody>
      </p:sp>
      <p:sp>
        <p:nvSpPr>
          <p:cNvPr id="4" name="Dian numeron paikkamerkki 3"/>
          <p:cNvSpPr>
            <a:spLocks noGrp="1"/>
          </p:cNvSpPr>
          <p:nvPr>
            <p:ph type="sldNum" sz="quarter" idx="5"/>
          </p:nvPr>
        </p:nvSpPr>
        <p:spPr/>
        <p:txBody>
          <a:bodyPr/>
          <a:lstStyle/>
          <a:p>
            <a:pPr>
              <a:defRPr/>
            </a:pPr>
            <a:fld id="{7E715810-53AD-4D71-8F95-7CDCDA6A4FA4}" type="slidenum">
              <a:rPr lang="fi-FI" altLang="fi-FI" smtClean="0"/>
              <a:pPr>
                <a:defRPr/>
              </a:pPr>
              <a:t>14</a:t>
            </a:fld>
            <a:endParaRPr lang="fi-FI" altLang="fi-FI"/>
          </a:p>
        </p:txBody>
      </p:sp>
    </p:spTree>
    <p:extLst>
      <p:ext uri="{BB962C8B-B14F-4D97-AF65-F5344CB8AC3E}">
        <p14:creationId xmlns:p14="http://schemas.microsoft.com/office/powerpoint/2010/main" val="2898821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i-FI" dirty="0"/>
              <a:t>Pohjois-Irlantilainen </a:t>
            </a:r>
            <a:r>
              <a:rPr lang="fi-FI" dirty="0" err="1"/>
              <a:t>Downpatrick</a:t>
            </a:r>
            <a:r>
              <a:rPr lang="fi-FI" dirty="0"/>
              <a:t> </a:t>
            </a:r>
            <a:r>
              <a:rPr lang="fi-FI" dirty="0" err="1"/>
              <a:t>Nursery</a:t>
            </a:r>
            <a:r>
              <a:rPr lang="fi-FI" dirty="0"/>
              <a:t> School sai Vihreän lipun käyttöoikeuden ensimmäisenä maailmassa vuonna 1994</a:t>
            </a:r>
          </a:p>
          <a:p>
            <a:endParaRPr lang="fi-FI" dirty="0"/>
          </a:p>
        </p:txBody>
      </p:sp>
      <p:sp>
        <p:nvSpPr>
          <p:cNvPr id="4" name="Dian numeron paikkamerkki 3"/>
          <p:cNvSpPr>
            <a:spLocks noGrp="1"/>
          </p:cNvSpPr>
          <p:nvPr>
            <p:ph type="sldNum" sz="quarter" idx="10"/>
          </p:nvPr>
        </p:nvSpPr>
        <p:spPr/>
        <p:txBody>
          <a:bodyPr/>
          <a:lstStyle/>
          <a:p>
            <a:pPr>
              <a:defRPr/>
            </a:pPr>
            <a:fld id="{7E715810-53AD-4D71-8F95-7CDCDA6A4FA4}" type="slidenum">
              <a:rPr lang="fi-FI" altLang="fi-FI" smtClean="0"/>
              <a:pPr>
                <a:defRPr/>
              </a:pPr>
              <a:t>2</a:t>
            </a:fld>
            <a:endParaRPr lang="fi-FI" altLang="fi-FI"/>
          </a:p>
        </p:txBody>
      </p:sp>
    </p:spTree>
    <p:extLst>
      <p:ext uri="{BB962C8B-B14F-4D97-AF65-F5344CB8AC3E}">
        <p14:creationId xmlns:p14="http://schemas.microsoft.com/office/powerpoint/2010/main" val="933402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ian kuvan paikkamerkki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Huomautusten paikkamerkki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defTabSz="269081">
              <a:buNone/>
              <a:defRPr/>
            </a:pPr>
            <a:r>
              <a:rPr lang="fi-FI" altLang="fi-FI" dirty="0"/>
              <a:t>Kaisa </a:t>
            </a:r>
            <a:r>
              <a:rPr lang="fi-FI" altLang="fi-FI" dirty="0" err="1"/>
              <a:t>Pajanen</a:t>
            </a:r>
            <a:r>
              <a:rPr lang="fi-FI" altLang="fi-FI" dirty="0"/>
              <a:t> törmäsi Vihreä lippu –ohjelman ensimmäisen kerran Tanskassa ja ihastui ohjelmaan välittömästi. Tutkailtuaan Vihreä lippu -ohjelmaa tarkemmin Kaisa </a:t>
            </a:r>
            <a:r>
              <a:rPr lang="fi-FI" altLang="fi-FI" dirty="0" err="1"/>
              <a:t>Pajanen</a:t>
            </a:r>
            <a:r>
              <a:rPr lang="fi-FI" altLang="fi-FI" dirty="0"/>
              <a:t> innostui siitä niin, että esitteli ohjelman </a:t>
            </a:r>
            <a:r>
              <a:rPr lang="fi-FI" altLang="fi-FI" dirty="0" err="1"/>
              <a:t>Sykselle</a:t>
            </a:r>
            <a:r>
              <a:rPr lang="fi-FI" altLang="fi-FI" dirty="0"/>
              <a:t>. </a:t>
            </a:r>
            <a:r>
              <a:rPr lang="fi-FI" altLang="fi-FI" dirty="0" err="1"/>
              <a:t>Syksen</a:t>
            </a:r>
            <a:r>
              <a:rPr lang="fi-FI" altLang="fi-FI" dirty="0"/>
              <a:t> tuolloinen puheenjohtaja Maija Venäläinen innostui ajatuksesta ja rekrytoi Helsingin yliopistossa ympäristönsuojelutiedettä opiskelleen Essi Aarnio-Linnanvuoren Vihreän lipun ruoriin.</a:t>
            </a:r>
          </a:p>
          <a:p>
            <a:pPr marL="0" indent="0" defTabSz="269081">
              <a:buNone/>
              <a:defRPr/>
            </a:pPr>
            <a:endParaRPr lang="fi-FI" altLang="fi-FI" dirty="0"/>
          </a:p>
          <a:p>
            <a:pPr marL="0" indent="0" defTabSz="269081">
              <a:buNone/>
              <a:defRPr/>
            </a:pPr>
            <a:r>
              <a:rPr lang="fi-FI" altLang="fi-FI" dirty="0"/>
              <a:t>”Innostuin Vihreästä lipusta Tanskassa järjestetyssä ympäristökasvatusseminaarissa vuonna 1996. Noina vuosina tein omia pieniä tutkimusmatkoja Ruotsiin ja sattumusten kautta löysin järjestön nimeltä </a:t>
            </a:r>
            <a:r>
              <a:rPr lang="fi-FI" altLang="fi-FI" dirty="0" err="1"/>
              <a:t>Håll</a:t>
            </a:r>
            <a:r>
              <a:rPr lang="fi-FI" altLang="fi-FI" dirty="0"/>
              <a:t> Sverige Rent, joka oli hiljan aloittanut Ruotsissa Vihreä lipun koordinoimisen. Heidän materiaalinsa olivat mitä mielikuvituksellisimpia ja sekä oppilaiden että opettajien innostus oli suurta. Pieni järjestö tuskaili suuren osallistujajoukon toiveiden keskellä! Tuntui, että Vihreässä lipussa oli juuri niitä elementtejä, joita Suomessa </a:t>
            </a:r>
            <a:r>
              <a:rPr lang="fi-FI" altLang="fi-FI" dirty="0" err="1"/>
              <a:t>tarvisimme</a:t>
            </a:r>
            <a:r>
              <a:rPr lang="fi-FI" altLang="fi-FI" dirty="0"/>
              <a:t>: uusia työkaluja, joilla saada kouluissa ja muissa oppilaitoksissa oppilaat ja opettajat toimimaan yhdessä omaehtoisesti, luovasti ja tavoitteellisesti.” Helsingin ympäristökeskuksen ympäristökasvattaja Kaisa </a:t>
            </a:r>
            <a:r>
              <a:rPr lang="fi-FI" altLang="fi-FI" dirty="0" err="1"/>
              <a:t>Pajanen</a:t>
            </a:r>
            <a:r>
              <a:rPr lang="fi-FI" altLang="fi-FI" dirty="0"/>
              <a:t> </a:t>
            </a:r>
            <a:br>
              <a:rPr lang="fi-FI" altLang="fi-FI" dirty="0"/>
            </a:br>
            <a:r>
              <a:rPr lang="fi-FI" altLang="fi-FI" dirty="0"/>
              <a:t>(Ote FEE Suomen (</a:t>
            </a:r>
            <a:r>
              <a:rPr lang="fi-FI" altLang="fi-FI" dirty="0" err="1"/>
              <a:t>Syksen</a:t>
            </a:r>
            <a:r>
              <a:rPr lang="fi-FI" altLang="fi-FI" dirty="0"/>
              <a:t>) 15-vuotishistoriikista)</a:t>
            </a:r>
          </a:p>
        </p:txBody>
      </p:sp>
      <p:sp>
        <p:nvSpPr>
          <p:cNvPr id="7172" name="Dian numeron paikkamerkki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FB14275-5527-4D96-9C8D-82A15B80F841}" type="slidenum">
              <a:rPr lang="fi-FI" altLang="fi-FI" sz="1300" smtClean="0">
                <a:latin typeface="Arial" panose="020B0604020202020204" pitchFamily="34" charset="0"/>
              </a:rPr>
              <a:pPr>
                <a:spcBef>
                  <a:spcPct val="0"/>
                </a:spcBef>
              </a:pPr>
              <a:t>3</a:t>
            </a:fld>
            <a:endParaRPr lang="fi-FI" altLang="fi-FI" sz="1300">
              <a:latin typeface="Arial" panose="020B0604020202020204" pitchFamily="34" charset="0"/>
            </a:endParaRPr>
          </a:p>
        </p:txBody>
      </p:sp>
    </p:spTree>
    <p:extLst>
      <p:ext uri="{BB962C8B-B14F-4D97-AF65-F5344CB8AC3E}">
        <p14:creationId xmlns:p14="http://schemas.microsoft.com/office/powerpoint/2010/main" val="4188374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ian kuvan paikkamerkki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Huomautusten paikkamerkki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i-FI" sz="1200" kern="1200" dirty="0">
                <a:solidFill>
                  <a:schemeClr val="tx1"/>
                </a:solidFill>
                <a:effectLst/>
                <a:latin typeface="+mn-lt"/>
                <a:ea typeface="+mn-ea"/>
                <a:cs typeface="+mn-cs"/>
              </a:rPr>
              <a:t>Päiväkoti Neulanen saavutti ensimmäisen Vihreän lippunsa keväällä 1999 ja on siitä saakka tehnyt aktiivisesti Vihreä lippu –projekteja ollen ohjelman pitkäaikaisin osallistuja. </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”Päiväkoti Neulasen ansioihin voidaan lukea myös se, että päiväkoti ei ollut ennestään painottunut erityisesti ympäristöasioihin, mutta se omaksui Vihreä lippu -ajattelutavan nopeasti.”</a:t>
            </a:r>
          </a:p>
        </p:txBody>
      </p:sp>
      <p:sp>
        <p:nvSpPr>
          <p:cNvPr id="9220" name="Dian numeron paikkamerkki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5F52801-D0ED-4E52-95BC-C34293D97C42}" type="slidenum">
              <a:rPr lang="fi-FI" altLang="fi-FI" sz="1300" smtClean="0">
                <a:latin typeface="Arial" panose="020B0604020202020204" pitchFamily="34" charset="0"/>
              </a:rPr>
              <a:pPr>
                <a:spcBef>
                  <a:spcPct val="0"/>
                </a:spcBef>
              </a:pPr>
              <a:t>4</a:t>
            </a:fld>
            <a:endParaRPr lang="fi-FI" altLang="fi-FI" sz="1300">
              <a:latin typeface="Arial" panose="020B0604020202020204" pitchFamily="34" charset="0"/>
            </a:endParaRPr>
          </a:p>
        </p:txBody>
      </p:sp>
    </p:spTree>
    <p:extLst>
      <p:ext uri="{BB962C8B-B14F-4D97-AF65-F5344CB8AC3E}">
        <p14:creationId xmlns:p14="http://schemas.microsoft.com/office/powerpoint/2010/main" val="2997118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90488" y="744538"/>
            <a:ext cx="6616700" cy="3722687"/>
          </a:xfrm>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Yhtenä syynä ohjelman osallistujamäärän kovaan kasvuun oli varmasti valtion Kestävän kehityksen toimikunnan koulutusjaoston asettama tavoite, ”että 15 prosenttia päiväkodeista, kouluista ja oppilaitoksista on saanut ulkoisen tunnuksen tai sertifikaatin kestävän kehityksen toiminnastaan vuoteen 2014 mennessä”.</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Hyviä uutisia </a:t>
            </a:r>
            <a:r>
              <a:rPr lang="fi-FI" sz="1200" kern="1200" dirty="0" err="1">
                <a:solidFill>
                  <a:schemeClr val="tx1"/>
                </a:solidFill>
                <a:effectLst/>
                <a:latin typeface="+mn-lt"/>
                <a:ea typeface="+mn-ea"/>
                <a:cs typeface="+mn-cs"/>
              </a:rPr>
              <a:t>myösinyt</a:t>
            </a:r>
            <a:r>
              <a:rPr lang="fi-FI" sz="1200" kern="1200" dirty="0">
                <a:solidFill>
                  <a:schemeClr val="tx1"/>
                </a:solidFill>
                <a:effectLst/>
                <a:latin typeface="+mn-lt"/>
                <a:ea typeface="+mn-ea"/>
                <a:cs typeface="+mn-cs"/>
              </a:rPr>
              <a:t>: Suomen uudessa hallitusohjelmassa on tavoitteina:</a:t>
            </a:r>
          </a:p>
          <a:p>
            <a:r>
              <a:rPr lang="fi-FI" sz="1200" kern="1200" dirty="0">
                <a:solidFill>
                  <a:schemeClr val="tx1"/>
                </a:solidFill>
                <a:effectLst/>
                <a:latin typeface="+mn-lt"/>
                <a:ea typeface="+mn-ea"/>
                <a:cs typeface="+mn-cs"/>
              </a:rPr>
              <a:t>-  ”</a:t>
            </a:r>
            <a:r>
              <a:rPr lang="fi-FI" dirty="0"/>
              <a:t>edistetään luonto- ja ympäristökasvatusta” sekä ”otetaan huomioon kestävä kehitys ja ilmastokasvatus [--] läpileikkaavina teemoina eri koulutusasteilla.”</a:t>
            </a:r>
            <a:endParaRPr lang="fi-FI" sz="1200" kern="1200" dirty="0">
              <a:solidFill>
                <a:schemeClr val="tx1"/>
              </a:solidFill>
              <a:effectLst/>
              <a:latin typeface="+mn-lt"/>
              <a:ea typeface="+mn-ea"/>
              <a:cs typeface="+mn-cs"/>
            </a:endParaRPr>
          </a:p>
        </p:txBody>
      </p:sp>
      <p:sp>
        <p:nvSpPr>
          <p:cNvPr id="4" name="Dian numeron paikkamerkki 3"/>
          <p:cNvSpPr>
            <a:spLocks noGrp="1"/>
          </p:cNvSpPr>
          <p:nvPr>
            <p:ph type="sldNum" sz="quarter" idx="10"/>
          </p:nvPr>
        </p:nvSpPr>
        <p:spPr/>
        <p:txBody>
          <a:bodyPr/>
          <a:lstStyle/>
          <a:p>
            <a:pPr>
              <a:defRPr/>
            </a:pPr>
            <a:fld id="{7E715810-53AD-4D71-8F95-7CDCDA6A4FA4}" type="slidenum">
              <a:rPr lang="fi-FI" altLang="fi-FI" smtClean="0"/>
              <a:pPr>
                <a:defRPr/>
              </a:pPr>
              <a:t>5</a:t>
            </a:fld>
            <a:endParaRPr lang="fi-FI" altLang="fi-FI"/>
          </a:p>
        </p:txBody>
      </p:sp>
    </p:spTree>
    <p:extLst>
      <p:ext uri="{BB962C8B-B14F-4D97-AF65-F5344CB8AC3E}">
        <p14:creationId xmlns:p14="http://schemas.microsoft.com/office/powerpoint/2010/main" val="1744729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90488" y="744538"/>
            <a:ext cx="6616700" cy="3722687"/>
          </a:xfrm>
        </p:spPr>
      </p:sp>
      <p:sp>
        <p:nvSpPr>
          <p:cNvPr id="3" name="Huomautusten paikkamerkki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fi-FI" sz="1200" kern="1200" dirty="0">
                <a:solidFill>
                  <a:schemeClr val="tx1"/>
                </a:solidFill>
                <a:effectLst/>
                <a:latin typeface="+mn-lt"/>
                <a:ea typeface="+mn-ea"/>
                <a:cs typeface="+mn-cs"/>
              </a:rPr>
              <a:t>Kaikkiaan ohjelmassa on ollut mukana 20 vuoden aikana yli 700 osallistujaa, tällä hetkellä reilu 300 yksikköä.</a:t>
            </a:r>
          </a:p>
          <a:p>
            <a:pPr marL="0" marR="0" lvl="0" indent="0" algn="l" defTabSz="914400" rtl="0" eaLnBrk="1" fontAlgn="base" latinLnBrk="0" hangingPunct="1">
              <a:lnSpc>
                <a:spcPct val="100000"/>
              </a:lnSpc>
              <a:spcBef>
                <a:spcPct val="0"/>
              </a:spcBef>
              <a:spcAft>
                <a:spcPct val="0"/>
              </a:spcAft>
              <a:buClrTx/>
              <a:buSzTx/>
              <a:buFontTx/>
              <a:buNone/>
              <a:tabLst/>
              <a:defRPr/>
            </a:pPr>
            <a:endParaRPr lang="fi-FI"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fi-FI" sz="1200" kern="1200" dirty="0">
                <a:solidFill>
                  <a:schemeClr val="tx1"/>
                </a:solidFill>
                <a:effectLst/>
                <a:latin typeface="+mn-lt"/>
                <a:ea typeface="+mn-ea"/>
                <a:cs typeface="+mn-cs"/>
              </a:rPr>
              <a:t>Alakoulut ja päiväkodit ovat aina olleet suurimmat osallistujaryhmät.</a:t>
            </a:r>
          </a:p>
          <a:p>
            <a:pPr marL="0" marR="0" lvl="0" indent="0" algn="l" defTabSz="914400" rtl="0" eaLnBrk="1" fontAlgn="base" latinLnBrk="0" hangingPunct="1">
              <a:lnSpc>
                <a:spcPct val="100000"/>
              </a:lnSpc>
              <a:spcBef>
                <a:spcPct val="0"/>
              </a:spcBef>
              <a:spcAft>
                <a:spcPct val="0"/>
              </a:spcAft>
              <a:buClrTx/>
              <a:buSzTx/>
              <a:buFontTx/>
              <a:buNone/>
              <a:tabLst/>
              <a:defRPr/>
            </a:pPr>
            <a:endParaRPr lang="fi-FI"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fi-FI" sz="1200" kern="1200" dirty="0">
                <a:solidFill>
                  <a:schemeClr val="tx1"/>
                </a:solidFill>
                <a:effectLst/>
                <a:latin typeface="+mn-lt"/>
                <a:ea typeface="+mn-ea"/>
                <a:cs typeface="+mn-cs"/>
              </a:rPr>
              <a:t>Piirakan sektori ”peruskoulu” sisältää sekä alakoulut, yläkoulut että yhtenäiset peruskoulut.</a:t>
            </a:r>
          </a:p>
          <a:p>
            <a:pPr marL="0" marR="0" lvl="0" indent="0" algn="l" defTabSz="914400" rtl="0" eaLnBrk="1" fontAlgn="base" latinLnBrk="0" hangingPunct="1">
              <a:lnSpc>
                <a:spcPct val="100000"/>
              </a:lnSpc>
              <a:spcBef>
                <a:spcPct val="0"/>
              </a:spcBef>
              <a:spcAft>
                <a:spcPct val="0"/>
              </a:spcAft>
              <a:buClrTx/>
              <a:buSzTx/>
              <a:buFontTx/>
              <a:buNone/>
              <a:tabLst/>
              <a:defRPr/>
            </a:pPr>
            <a:endParaRPr lang="fi-FI"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fi-FI" sz="1200" kern="1200" dirty="0">
              <a:solidFill>
                <a:schemeClr val="tx1"/>
              </a:solidFill>
              <a:effectLst/>
              <a:latin typeface="+mn-lt"/>
              <a:ea typeface="+mn-ea"/>
              <a:cs typeface="+mn-cs"/>
            </a:endParaRPr>
          </a:p>
          <a:p>
            <a:pPr eaLnBrk="1" hangingPunct="1">
              <a:spcBef>
                <a:spcPct val="0"/>
              </a:spcBef>
            </a:pPr>
            <a:endParaRPr lang="fi-FI" altLang="fi-FI" dirty="0"/>
          </a:p>
        </p:txBody>
      </p:sp>
      <p:sp>
        <p:nvSpPr>
          <p:cNvPr id="4" name="Dian numeron paikkamerkki 3"/>
          <p:cNvSpPr>
            <a:spLocks noGrp="1"/>
          </p:cNvSpPr>
          <p:nvPr>
            <p:ph type="sldNum" sz="quarter" idx="10"/>
          </p:nvPr>
        </p:nvSpPr>
        <p:spPr/>
        <p:txBody>
          <a:bodyPr/>
          <a:lstStyle/>
          <a:p>
            <a:pPr>
              <a:defRPr/>
            </a:pPr>
            <a:fld id="{7E715810-53AD-4D71-8F95-7CDCDA6A4FA4}" type="slidenum">
              <a:rPr lang="fi-FI" altLang="fi-FI" smtClean="0"/>
              <a:pPr>
                <a:defRPr/>
              </a:pPr>
              <a:t>6</a:t>
            </a:fld>
            <a:endParaRPr lang="fi-FI" altLang="fi-FI"/>
          </a:p>
        </p:txBody>
      </p:sp>
    </p:spTree>
    <p:extLst>
      <p:ext uri="{BB962C8B-B14F-4D97-AF65-F5344CB8AC3E}">
        <p14:creationId xmlns:p14="http://schemas.microsoft.com/office/powerpoint/2010/main" val="4154474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90488" y="744538"/>
            <a:ext cx="6616700" cy="3722687"/>
          </a:xfrm>
        </p:spPr>
      </p:sp>
      <p:sp>
        <p:nvSpPr>
          <p:cNvPr id="3" name="Huomautusten paikkamerkki 2"/>
          <p:cNvSpPr>
            <a:spLocks noGrp="1"/>
          </p:cNvSpPr>
          <p:nvPr>
            <p:ph type="body" idx="1"/>
          </p:nvPr>
        </p:nvSpPr>
        <p:spPr/>
        <p:txBody>
          <a:bodyPr/>
          <a:lstStyle/>
          <a:p>
            <a:pPr marL="228578" marR="0" lvl="0" indent="-228578" algn="l" defTabSz="914400" rtl="0" eaLnBrk="1" fontAlgn="auto" latinLnBrk="0" hangingPunct="1">
              <a:lnSpc>
                <a:spcPct val="100000"/>
              </a:lnSpc>
              <a:spcBef>
                <a:spcPts val="0"/>
              </a:spcBef>
              <a:spcAft>
                <a:spcPts val="0"/>
              </a:spcAft>
              <a:buClrTx/>
              <a:buSzTx/>
              <a:buFontTx/>
              <a:buNone/>
              <a:tabLst/>
              <a:defRPr/>
            </a:pPr>
            <a:r>
              <a:rPr lang="fi-FI" sz="1200" kern="1200" dirty="0">
                <a:solidFill>
                  <a:schemeClr val="tx1"/>
                </a:solidFill>
                <a:effectLst/>
                <a:latin typeface="+mn-lt"/>
                <a:ea typeface="+mn-ea"/>
                <a:cs typeface="+mn-cs"/>
              </a:rPr>
              <a:t>Eco-Schools ohjelma toimi vuonna 1998 ainoastaan Euroopassa, 18 maassa. </a:t>
            </a:r>
          </a:p>
          <a:p>
            <a:pPr marL="228578" marR="0" lvl="0" indent="-228578" algn="l" defTabSz="914400" rtl="0" eaLnBrk="1" fontAlgn="auto" latinLnBrk="0" hangingPunct="1">
              <a:lnSpc>
                <a:spcPct val="100000"/>
              </a:lnSpc>
              <a:spcBef>
                <a:spcPts val="0"/>
              </a:spcBef>
              <a:spcAft>
                <a:spcPts val="0"/>
              </a:spcAft>
              <a:buClrTx/>
              <a:buSzTx/>
              <a:buFontTx/>
              <a:buNone/>
              <a:tabLst/>
              <a:defRPr/>
            </a:pPr>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Ohjelma laajenee Euroopan ulkopuolelle vuonna 2003 Kenian ja Etelä-Afrikan liittyessä mukaan. </a:t>
            </a:r>
            <a:r>
              <a:rPr lang="fi-FI" sz="1200" kern="1200" dirty="0" err="1">
                <a:solidFill>
                  <a:schemeClr val="tx1"/>
                </a:solidFill>
                <a:effectLst/>
                <a:latin typeface="+mn-lt"/>
                <a:ea typeface="+mn-ea"/>
                <a:cs typeface="+mn-cs"/>
              </a:rPr>
              <a:t>FEEE:n</a:t>
            </a:r>
            <a:r>
              <a:rPr lang="fi-FI" sz="1200" kern="1200" dirty="0">
                <a:solidFill>
                  <a:schemeClr val="tx1"/>
                </a:solidFill>
                <a:effectLst/>
                <a:latin typeface="+mn-lt"/>
                <a:ea typeface="+mn-ea"/>
                <a:cs typeface="+mn-cs"/>
              </a:rPr>
              <a:t> nimestä pudotettiin neljäs E pois jo vuonna 2001.</a:t>
            </a:r>
          </a:p>
          <a:p>
            <a:pPr marL="228578" marR="0" lvl="0" indent="-228578" algn="l" defTabSz="914400" rtl="0" eaLnBrk="1" fontAlgn="auto" latinLnBrk="0" hangingPunct="1">
              <a:lnSpc>
                <a:spcPct val="100000"/>
              </a:lnSpc>
              <a:spcBef>
                <a:spcPts val="0"/>
              </a:spcBef>
              <a:spcAft>
                <a:spcPts val="0"/>
              </a:spcAft>
              <a:buClrTx/>
              <a:buSzTx/>
              <a:buFontTx/>
              <a:buNone/>
              <a:tabLst/>
              <a:defRPr/>
            </a:pPr>
            <a:endParaRPr lang="fi-FI" sz="1200" kern="1200" dirty="0">
              <a:solidFill>
                <a:schemeClr val="tx1"/>
              </a:solidFill>
              <a:effectLst/>
              <a:latin typeface="+mn-lt"/>
              <a:ea typeface="+mn-ea"/>
              <a:cs typeface="+mn-cs"/>
            </a:endParaRPr>
          </a:p>
          <a:p>
            <a:pPr marL="228578" marR="0" lvl="0" indent="-228578" algn="l" defTabSz="914400" rtl="0" eaLnBrk="1" fontAlgn="auto" latinLnBrk="0" hangingPunct="1">
              <a:lnSpc>
                <a:spcPct val="100000"/>
              </a:lnSpc>
              <a:spcBef>
                <a:spcPts val="0"/>
              </a:spcBef>
              <a:spcAft>
                <a:spcPts val="0"/>
              </a:spcAft>
              <a:buClrTx/>
              <a:buSzTx/>
              <a:buFontTx/>
              <a:buNone/>
              <a:tabLst/>
              <a:defRPr/>
            </a:pPr>
            <a:r>
              <a:rPr lang="fi-FI" sz="1200" kern="1200" dirty="0">
                <a:solidFill>
                  <a:schemeClr val="tx1"/>
                </a:solidFill>
                <a:effectLst/>
                <a:latin typeface="+mn-lt"/>
                <a:ea typeface="+mn-ea"/>
                <a:cs typeface="+mn-cs"/>
              </a:rPr>
              <a:t>Vuonna 2018 Eco-Schools -ohjelmassa on mukana jo 67 maata kaikista eri maanosista. </a:t>
            </a:r>
            <a:r>
              <a:rPr lang="fi-FI" altLang="fi-FI" dirty="0"/>
              <a:t>Uusimpina maina ohjelmaan ovat liittyneet mukaan mm. Viro, Thaimaa, Etelä-Korea, Ghana ja Tansania.</a:t>
            </a:r>
          </a:p>
          <a:p>
            <a:pPr marL="228578" marR="0" lvl="0" indent="-228578" algn="l" defTabSz="914400" rtl="0" eaLnBrk="1" fontAlgn="auto" latinLnBrk="0" hangingPunct="1">
              <a:lnSpc>
                <a:spcPct val="100000"/>
              </a:lnSpc>
              <a:spcBef>
                <a:spcPts val="0"/>
              </a:spcBef>
              <a:spcAft>
                <a:spcPts val="0"/>
              </a:spcAft>
              <a:buClrTx/>
              <a:buSzTx/>
              <a:buFontTx/>
              <a:buNone/>
              <a:tabLst/>
              <a:defRPr/>
            </a:pPr>
            <a:endParaRPr lang="fi-FI" sz="1200" kern="1200" dirty="0">
              <a:solidFill>
                <a:schemeClr val="tx1"/>
              </a:solidFill>
              <a:effectLst/>
              <a:latin typeface="+mn-lt"/>
              <a:ea typeface="+mn-ea"/>
              <a:cs typeface="+mn-cs"/>
            </a:endParaRPr>
          </a:p>
          <a:p>
            <a:pPr marL="228578" marR="0" lvl="0" indent="-228578" algn="l" defTabSz="914400" rtl="0" eaLnBrk="1" fontAlgn="auto" latinLnBrk="0" hangingPunct="1">
              <a:lnSpc>
                <a:spcPct val="100000"/>
              </a:lnSpc>
              <a:spcBef>
                <a:spcPts val="0"/>
              </a:spcBef>
              <a:spcAft>
                <a:spcPts val="0"/>
              </a:spcAft>
              <a:buClrTx/>
              <a:buSzTx/>
              <a:buFontTx/>
              <a:buNone/>
              <a:tabLst/>
              <a:defRPr/>
            </a:pPr>
            <a:endParaRPr lang="fi-FI" dirty="0"/>
          </a:p>
        </p:txBody>
      </p:sp>
      <p:sp>
        <p:nvSpPr>
          <p:cNvPr id="4" name="Dian numeron paikkamerkki 3"/>
          <p:cNvSpPr>
            <a:spLocks noGrp="1"/>
          </p:cNvSpPr>
          <p:nvPr>
            <p:ph type="sldNum" sz="quarter" idx="10"/>
          </p:nvPr>
        </p:nvSpPr>
        <p:spPr/>
        <p:txBody>
          <a:bodyPr/>
          <a:lstStyle/>
          <a:p>
            <a:pPr>
              <a:defRPr/>
            </a:pPr>
            <a:fld id="{7E715810-53AD-4D71-8F95-7CDCDA6A4FA4}" type="slidenum">
              <a:rPr lang="fi-FI" altLang="fi-FI" smtClean="0"/>
              <a:pPr>
                <a:defRPr/>
              </a:pPr>
              <a:t>7</a:t>
            </a:fld>
            <a:endParaRPr lang="fi-FI" altLang="fi-FI"/>
          </a:p>
        </p:txBody>
      </p:sp>
    </p:spTree>
    <p:extLst>
      <p:ext uri="{BB962C8B-B14F-4D97-AF65-F5344CB8AC3E}">
        <p14:creationId xmlns:p14="http://schemas.microsoft.com/office/powerpoint/2010/main" val="1063251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a:defRPr/>
            </a:pPr>
            <a:fld id="{7E715810-53AD-4D71-8F95-7CDCDA6A4FA4}" type="slidenum">
              <a:rPr lang="fi-FI" altLang="fi-FI" smtClean="0"/>
              <a:pPr>
                <a:defRPr/>
              </a:pPr>
              <a:t>8</a:t>
            </a:fld>
            <a:endParaRPr lang="fi-FI" altLang="fi-FI"/>
          </a:p>
        </p:txBody>
      </p:sp>
    </p:spTree>
    <p:extLst>
      <p:ext uri="{BB962C8B-B14F-4D97-AF65-F5344CB8AC3E}">
        <p14:creationId xmlns:p14="http://schemas.microsoft.com/office/powerpoint/2010/main" val="514334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i-FI" sz="1200" kern="1200" dirty="0">
                <a:solidFill>
                  <a:schemeClr val="tx1"/>
                </a:solidFill>
                <a:effectLst/>
                <a:latin typeface="+mn-lt"/>
                <a:ea typeface="+mn-ea"/>
                <a:cs typeface="+mn-cs"/>
              </a:rPr>
              <a:t>Vuosina 1999-2005 </a:t>
            </a:r>
            <a:r>
              <a:rPr lang="fi-FI" sz="1200" kern="1200" dirty="0" err="1">
                <a:solidFill>
                  <a:schemeClr val="tx1"/>
                </a:solidFill>
                <a:effectLst/>
                <a:latin typeface="+mn-lt"/>
                <a:ea typeface="+mn-ea"/>
                <a:cs typeface="+mn-cs"/>
              </a:rPr>
              <a:t>Sykse</a:t>
            </a:r>
            <a:r>
              <a:rPr lang="fi-FI" sz="1200" kern="1200" dirty="0">
                <a:solidFill>
                  <a:schemeClr val="tx1"/>
                </a:solidFill>
                <a:effectLst/>
                <a:latin typeface="+mn-lt"/>
                <a:ea typeface="+mn-ea"/>
                <a:cs typeface="+mn-cs"/>
              </a:rPr>
              <a:t> järjesti valtakunnalliset lippujuhlat. Usein juhlissa oli joku silmäätekevä poliitikko tai virkamies jakamassa lippuja ja pitämässä juhlapuheita. </a:t>
            </a:r>
          </a:p>
        </p:txBody>
      </p:sp>
      <p:sp>
        <p:nvSpPr>
          <p:cNvPr id="4" name="Dian numeron paikkamerkki 3"/>
          <p:cNvSpPr>
            <a:spLocks noGrp="1"/>
          </p:cNvSpPr>
          <p:nvPr>
            <p:ph type="sldNum" sz="quarter" idx="10"/>
          </p:nvPr>
        </p:nvSpPr>
        <p:spPr/>
        <p:txBody>
          <a:bodyPr/>
          <a:lstStyle/>
          <a:p>
            <a:pPr>
              <a:defRPr/>
            </a:pPr>
            <a:fld id="{7E715810-53AD-4D71-8F95-7CDCDA6A4FA4}" type="slidenum">
              <a:rPr lang="fi-FI" altLang="fi-FI" smtClean="0"/>
              <a:pPr>
                <a:defRPr/>
              </a:pPr>
              <a:t>9</a:t>
            </a:fld>
            <a:endParaRPr lang="fi-FI" altLang="fi-FI"/>
          </a:p>
        </p:txBody>
      </p:sp>
    </p:spTree>
    <p:extLst>
      <p:ext uri="{BB962C8B-B14F-4D97-AF65-F5344CB8AC3E}">
        <p14:creationId xmlns:p14="http://schemas.microsoft.com/office/powerpoint/2010/main" val="9633292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11" name="Otsikko 10"/>
          <p:cNvSpPr>
            <a:spLocks noGrp="1"/>
          </p:cNvSpPr>
          <p:nvPr>
            <p:ph type="title" hasCustomPrompt="1"/>
          </p:nvPr>
        </p:nvSpPr>
        <p:spPr>
          <a:xfrm>
            <a:off x="623393" y="695608"/>
            <a:ext cx="8448939" cy="562074"/>
          </a:xfrm>
        </p:spPr>
        <p:txBody>
          <a:bodyPr>
            <a:noAutofit/>
          </a:bodyPr>
          <a:lstStyle>
            <a:lvl1pPr algn="l">
              <a:defRPr sz="4400" b="0" cap="none" baseline="0">
                <a:solidFill>
                  <a:srgbClr val="0070C0"/>
                </a:solidFill>
              </a:defRPr>
            </a:lvl1pPr>
          </a:lstStyle>
          <a:p>
            <a:r>
              <a:rPr lang="fi-FI" dirty="0"/>
              <a:t>Muokkaa </a:t>
            </a:r>
            <a:r>
              <a:rPr lang="fi-FI" dirty="0" err="1"/>
              <a:t>perustyyl</a:t>
            </a:r>
            <a:r>
              <a:rPr lang="fi-FI" dirty="0"/>
              <a:t>. </a:t>
            </a:r>
            <a:r>
              <a:rPr lang="fi-FI" dirty="0" err="1"/>
              <a:t>Napsautt</a:t>
            </a:r>
            <a:r>
              <a:rPr lang="fi-FI" dirty="0"/>
              <a:t>.</a:t>
            </a:r>
          </a:p>
        </p:txBody>
      </p:sp>
      <p:cxnSp>
        <p:nvCxnSpPr>
          <p:cNvPr id="14" name="Suora yhdysviiva 13">
            <a:extLst>
              <a:ext uri="{FF2B5EF4-FFF2-40B4-BE49-F238E27FC236}">
                <a16:creationId xmlns:a16="http://schemas.microsoft.com/office/drawing/2014/main" id="{967C02EF-3706-4FDB-9805-A143BED27E90}"/>
              </a:ext>
            </a:extLst>
          </p:cNvPr>
          <p:cNvCxnSpPr>
            <a:cxnSpLocks/>
          </p:cNvCxnSpPr>
          <p:nvPr userDrawn="1"/>
        </p:nvCxnSpPr>
        <p:spPr>
          <a:xfrm>
            <a:off x="2" y="1556792"/>
            <a:ext cx="9648393" cy="0"/>
          </a:xfrm>
          <a:prstGeom prst="line">
            <a:avLst/>
          </a:prstGeom>
          <a:ln w="34925">
            <a:solidFill>
              <a:srgbClr val="00B050"/>
            </a:solidFill>
          </a:ln>
        </p:spPr>
        <p:style>
          <a:lnRef idx="1">
            <a:schemeClr val="accent1"/>
          </a:lnRef>
          <a:fillRef idx="0">
            <a:schemeClr val="accent1"/>
          </a:fillRef>
          <a:effectRef idx="0">
            <a:schemeClr val="accent1"/>
          </a:effectRef>
          <a:fontRef idx="minor">
            <a:schemeClr val="tx1"/>
          </a:fontRef>
        </p:style>
      </p:cxnSp>
      <p:pic>
        <p:nvPicPr>
          <p:cNvPr id="17" name="Kuva 16">
            <a:extLst>
              <a:ext uri="{FF2B5EF4-FFF2-40B4-BE49-F238E27FC236}">
                <a16:creationId xmlns:a16="http://schemas.microsoft.com/office/drawing/2014/main" id="{9F4CB9B7-0703-4154-9640-2E06D1F8590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45735" y="4718221"/>
            <a:ext cx="986924" cy="1659025"/>
          </a:xfrm>
          <a:prstGeom prst="rect">
            <a:avLst/>
          </a:prstGeom>
        </p:spPr>
      </p:pic>
      <p:sp>
        <p:nvSpPr>
          <p:cNvPr id="21" name="Sisällön paikkamerkki 2">
            <a:extLst>
              <a:ext uri="{FF2B5EF4-FFF2-40B4-BE49-F238E27FC236}">
                <a16:creationId xmlns:a16="http://schemas.microsoft.com/office/drawing/2014/main" id="{4C6F31BC-7007-4117-B489-C59B5FCEC33B}"/>
              </a:ext>
            </a:extLst>
          </p:cNvPr>
          <p:cNvSpPr>
            <a:spLocks noGrp="1"/>
          </p:cNvSpPr>
          <p:nvPr>
            <p:ph idx="1" hasCustomPrompt="1"/>
          </p:nvPr>
        </p:nvSpPr>
        <p:spPr>
          <a:xfrm>
            <a:off x="609600" y="1844824"/>
            <a:ext cx="9038795" cy="4392488"/>
          </a:xfrm>
        </p:spPr>
        <p:txBody>
          <a:bodyPr/>
          <a:lstStyle>
            <a:lvl1pPr marL="360000" indent="-360000">
              <a:spcBef>
                <a:spcPts val="600"/>
              </a:spcBef>
              <a:spcAft>
                <a:spcPts val="12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fi-FI" dirty="0"/>
              <a:t> 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pic>
        <p:nvPicPr>
          <p:cNvPr id="6" name="Kuva 5">
            <a:extLst>
              <a:ext uri="{FF2B5EF4-FFF2-40B4-BE49-F238E27FC236}">
                <a16:creationId xmlns:a16="http://schemas.microsoft.com/office/drawing/2014/main" id="{122CBABD-BEF4-483A-A83E-690370ECFA0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45734" y="480754"/>
            <a:ext cx="986923" cy="1064901"/>
          </a:xfrm>
          <a:prstGeom prst="rect">
            <a:avLst/>
          </a:prstGeom>
        </p:spPr>
      </p:pic>
    </p:spTree>
    <p:extLst>
      <p:ext uri="{BB962C8B-B14F-4D97-AF65-F5344CB8AC3E}">
        <p14:creationId xmlns:p14="http://schemas.microsoft.com/office/powerpoint/2010/main" val="3583954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2389717" y="4800600"/>
            <a:ext cx="7315200" cy="566738"/>
          </a:xfrm>
        </p:spPr>
        <p:txBody>
          <a:bodyPr anchor="b"/>
          <a:lstStyle>
            <a:lvl1pPr algn="l">
              <a:defRPr sz="1500" b="1"/>
            </a:lvl1pPr>
          </a:lstStyle>
          <a:p>
            <a:r>
              <a:rPr lang="fi-FI"/>
              <a:t>Muokkaa perustyyl. napsautt.</a:t>
            </a:r>
          </a:p>
        </p:txBody>
      </p:sp>
      <p:sp>
        <p:nvSpPr>
          <p:cNvPr id="3" name="Kuvan paikkamerkki 2"/>
          <p:cNvSpPr>
            <a:spLocks noGrp="1"/>
          </p:cNvSpPr>
          <p:nvPr>
            <p:ph type="pic" idx="1"/>
          </p:nvPr>
        </p:nvSpPr>
        <p:spPr>
          <a:xfrm>
            <a:off x="2389717" y="612775"/>
            <a:ext cx="73152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fi-FI" noProof="0"/>
          </a:p>
        </p:txBody>
      </p:sp>
      <p:sp>
        <p:nvSpPr>
          <p:cNvPr id="4" name="Tekstin paikkamerkki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i-FI"/>
              <a:t>Muokkaa tekstin perustyylejä napsauttamalla</a:t>
            </a:r>
          </a:p>
        </p:txBody>
      </p:sp>
      <p:sp>
        <p:nvSpPr>
          <p:cNvPr id="5" name="Päivämäärän paikkamerkki 3"/>
          <p:cNvSpPr>
            <a:spLocks noGrp="1"/>
          </p:cNvSpPr>
          <p:nvPr>
            <p:ph type="dt" sz="half" idx="10"/>
          </p:nvPr>
        </p:nvSpPr>
        <p:spPr/>
        <p:txBody>
          <a:bodyPr/>
          <a:lstStyle>
            <a:lvl1pPr>
              <a:defRPr/>
            </a:lvl1pPr>
          </a:lstStyle>
          <a:p>
            <a:pPr>
              <a:defRPr/>
            </a:pPr>
            <a:fld id="{8A49B777-9239-4C3D-9588-8ADDBFC36F7A}" type="datetimeFigureOut">
              <a:rPr lang="fi-FI"/>
              <a:pPr>
                <a:defRPr/>
              </a:pPr>
              <a:t>4.6.2019</a:t>
            </a:fld>
            <a:endParaRPr lang="fi-FI"/>
          </a:p>
        </p:txBody>
      </p:sp>
      <p:sp>
        <p:nvSpPr>
          <p:cNvPr id="6" name="Alatunnisteen paikkamerkki 4"/>
          <p:cNvSpPr>
            <a:spLocks noGrp="1"/>
          </p:cNvSpPr>
          <p:nvPr>
            <p:ph type="ftr" sz="quarter" idx="11"/>
          </p:nvPr>
        </p:nvSpPr>
        <p:spPr/>
        <p:txBody>
          <a:bodyPr/>
          <a:lstStyle>
            <a:lvl1pPr>
              <a:defRPr/>
            </a:lvl1pPr>
          </a:lstStyle>
          <a:p>
            <a:pPr>
              <a:defRPr/>
            </a:pPr>
            <a:endParaRPr lang="fi-FI"/>
          </a:p>
        </p:txBody>
      </p:sp>
      <p:sp>
        <p:nvSpPr>
          <p:cNvPr id="7" name="Dian numeron paikkamerkki 5"/>
          <p:cNvSpPr>
            <a:spLocks noGrp="1"/>
          </p:cNvSpPr>
          <p:nvPr>
            <p:ph type="sldNum" sz="quarter" idx="12"/>
          </p:nvPr>
        </p:nvSpPr>
        <p:spPr/>
        <p:txBody>
          <a:bodyPr/>
          <a:lstStyle>
            <a:lvl1pPr>
              <a:defRPr/>
            </a:lvl1pPr>
          </a:lstStyle>
          <a:p>
            <a:pPr>
              <a:defRPr/>
            </a:pPr>
            <a:fld id="{823CDCD5-256F-4875-879D-FA652815A5C4}" type="slidenum">
              <a:rPr lang="fi-FI" altLang="fi-FI"/>
              <a:pPr>
                <a:defRPr/>
              </a:pPr>
              <a:t>‹#›</a:t>
            </a:fld>
            <a:endParaRPr lang="fi-FI" altLang="fi-FI"/>
          </a:p>
        </p:txBody>
      </p:sp>
    </p:spTree>
    <p:extLst>
      <p:ext uri="{BB962C8B-B14F-4D97-AF65-F5344CB8AC3E}">
        <p14:creationId xmlns:p14="http://schemas.microsoft.com/office/powerpoint/2010/main" val="2799938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lvl1pPr>
              <a:defRPr/>
            </a:lvl1pPr>
          </a:lstStyle>
          <a:p>
            <a:pPr>
              <a:defRPr/>
            </a:pPr>
            <a:fld id="{A7C793DB-4DE4-4F4A-84CD-DE266CB660E7}" type="datetimeFigureOut">
              <a:rPr lang="fi-FI"/>
              <a:pPr>
                <a:defRPr/>
              </a:pPr>
              <a:t>4.6.2019</a:t>
            </a:fld>
            <a:endParaRPr lang="fi-FI"/>
          </a:p>
        </p:txBody>
      </p:sp>
      <p:sp>
        <p:nvSpPr>
          <p:cNvPr id="5" name="Alatunnisteen paikkamerkki 4"/>
          <p:cNvSpPr>
            <a:spLocks noGrp="1"/>
          </p:cNvSpPr>
          <p:nvPr>
            <p:ph type="ftr" sz="quarter" idx="11"/>
          </p:nvPr>
        </p:nvSpPr>
        <p:spPr/>
        <p:txBody>
          <a:bodyPr/>
          <a:lstStyle>
            <a:lvl1pPr>
              <a:defRPr/>
            </a:lvl1pPr>
          </a:lstStyle>
          <a:p>
            <a:pPr>
              <a:defRPr/>
            </a:pPr>
            <a:endParaRPr lang="fi-FI"/>
          </a:p>
        </p:txBody>
      </p:sp>
      <p:sp>
        <p:nvSpPr>
          <p:cNvPr id="6" name="Dian numeron paikkamerkki 5"/>
          <p:cNvSpPr>
            <a:spLocks noGrp="1"/>
          </p:cNvSpPr>
          <p:nvPr>
            <p:ph type="sldNum" sz="quarter" idx="12"/>
          </p:nvPr>
        </p:nvSpPr>
        <p:spPr/>
        <p:txBody>
          <a:bodyPr/>
          <a:lstStyle>
            <a:lvl1pPr>
              <a:defRPr/>
            </a:lvl1pPr>
          </a:lstStyle>
          <a:p>
            <a:pPr>
              <a:defRPr/>
            </a:pPr>
            <a:fld id="{A7ADC000-23B3-4422-B3D7-A325DCFD26C3}" type="slidenum">
              <a:rPr lang="fi-FI" altLang="fi-FI"/>
              <a:pPr>
                <a:defRPr/>
              </a:pPr>
              <a:t>‹#›</a:t>
            </a:fld>
            <a:endParaRPr lang="fi-FI" altLang="fi-FI"/>
          </a:p>
        </p:txBody>
      </p:sp>
    </p:spTree>
    <p:extLst>
      <p:ext uri="{BB962C8B-B14F-4D97-AF65-F5344CB8AC3E}">
        <p14:creationId xmlns:p14="http://schemas.microsoft.com/office/powerpoint/2010/main" val="42367245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839200" y="274641"/>
            <a:ext cx="2743200" cy="5851525"/>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609600" y="274641"/>
            <a:ext cx="8026400" cy="5851525"/>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lvl1pPr>
              <a:defRPr/>
            </a:lvl1pPr>
          </a:lstStyle>
          <a:p>
            <a:pPr>
              <a:defRPr/>
            </a:pPr>
            <a:fld id="{37BA3A5C-5A08-4999-B1A1-04077A4BC7E6}" type="datetimeFigureOut">
              <a:rPr lang="fi-FI"/>
              <a:pPr>
                <a:defRPr/>
              </a:pPr>
              <a:t>4.6.2019</a:t>
            </a:fld>
            <a:endParaRPr lang="fi-FI"/>
          </a:p>
        </p:txBody>
      </p:sp>
      <p:sp>
        <p:nvSpPr>
          <p:cNvPr id="5" name="Alatunnisteen paikkamerkki 4"/>
          <p:cNvSpPr>
            <a:spLocks noGrp="1"/>
          </p:cNvSpPr>
          <p:nvPr>
            <p:ph type="ftr" sz="quarter" idx="11"/>
          </p:nvPr>
        </p:nvSpPr>
        <p:spPr/>
        <p:txBody>
          <a:bodyPr/>
          <a:lstStyle>
            <a:lvl1pPr>
              <a:defRPr/>
            </a:lvl1pPr>
          </a:lstStyle>
          <a:p>
            <a:pPr>
              <a:defRPr/>
            </a:pPr>
            <a:endParaRPr lang="fi-FI"/>
          </a:p>
        </p:txBody>
      </p:sp>
      <p:sp>
        <p:nvSpPr>
          <p:cNvPr id="6" name="Dian numeron paikkamerkki 5"/>
          <p:cNvSpPr>
            <a:spLocks noGrp="1"/>
          </p:cNvSpPr>
          <p:nvPr>
            <p:ph type="sldNum" sz="quarter" idx="12"/>
          </p:nvPr>
        </p:nvSpPr>
        <p:spPr/>
        <p:txBody>
          <a:bodyPr/>
          <a:lstStyle>
            <a:lvl1pPr>
              <a:defRPr/>
            </a:lvl1pPr>
          </a:lstStyle>
          <a:p>
            <a:pPr>
              <a:defRPr/>
            </a:pPr>
            <a:fld id="{FE3A071C-B97C-4F0C-B27B-D11AD1265757}" type="slidenum">
              <a:rPr lang="fi-FI" altLang="fi-FI"/>
              <a:pPr>
                <a:defRPr/>
              </a:pPr>
              <a:t>‹#›</a:t>
            </a:fld>
            <a:endParaRPr lang="fi-FI" altLang="fi-FI"/>
          </a:p>
        </p:txBody>
      </p:sp>
    </p:spTree>
    <p:extLst>
      <p:ext uri="{BB962C8B-B14F-4D97-AF65-F5344CB8AC3E}">
        <p14:creationId xmlns:p14="http://schemas.microsoft.com/office/powerpoint/2010/main" val="3734602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6109F27-2ED1-4EB4-88B0-F695808F636D}"/>
              </a:ext>
            </a:extLst>
          </p:cNvPr>
          <p:cNvSpPr>
            <a:spLocks noGrp="1"/>
          </p:cNvSpPr>
          <p:nvPr>
            <p:ph type="title"/>
          </p:nvPr>
        </p:nvSpPr>
        <p:spPr/>
        <p:txBody>
          <a:bodyPr/>
          <a:lstStyle/>
          <a:p>
            <a:r>
              <a:rPr lang="fi-FI"/>
              <a:t>Muokkaa perustyyl. napsautt.</a:t>
            </a:r>
            <a:endParaRPr lang="sv-FI"/>
          </a:p>
        </p:txBody>
      </p:sp>
      <p:sp>
        <p:nvSpPr>
          <p:cNvPr id="3" name="Päivämäärän paikkamerkki 2">
            <a:extLst>
              <a:ext uri="{FF2B5EF4-FFF2-40B4-BE49-F238E27FC236}">
                <a16:creationId xmlns:a16="http://schemas.microsoft.com/office/drawing/2014/main" id="{935EB186-32FF-4F6C-A755-778408EA3DCA}"/>
              </a:ext>
            </a:extLst>
          </p:cNvPr>
          <p:cNvSpPr>
            <a:spLocks noGrp="1"/>
          </p:cNvSpPr>
          <p:nvPr>
            <p:ph type="dt" sz="half" idx="10"/>
          </p:nvPr>
        </p:nvSpPr>
        <p:spPr/>
        <p:txBody>
          <a:bodyPr/>
          <a:lstStyle/>
          <a:p>
            <a:pPr>
              <a:defRPr/>
            </a:pPr>
            <a:fld id="{A8226DF9-AEDD-4735-83B5-6BDE7B56A39E}" type="datetimeFigureOut">
              <a:rPr lang="fi-FI" smtClean="0"/>
              <a:pPr>
                <a:defRPr/>
              </a:pPr>
              <a:t>4.6.2019</a:t>
            </a:fld>
            <a:endParaRPr lang="fi-FI"/>
          </a:p>
        </p:txBody>
      </p:sp>
      <p:sp>
        <p:nvSpPr>
          <p:cNvPr id="4" name="Alatunnisteen paikkamerkki 3">
            <a:extLst>
              <a:ext uri="{FF2B5EF4-FFF2-40B4-BE49-F238E27FC236}">
                <a16:creationId xmlns:a16="http://schemas.microsoft.com/office/drawing/2014/main" id="{70EAC40C-3C0A-4E94-912A-50ADC1D4CB9D}"/>
              </a:ext>
            </a:extLst>
          </p:cNvPr>
          <p:cNvSpPr>
            <a:spLocks noGrp="1"/>
          </p:cNvSpPr>
          <p:nvPr>
            <p:ph type="ftr" sz="quarter" idx="11"/>
          </p:nvPr>
        </p:nvSpPr>
        <p:spPr/>
        <p:txBody>
          <a:bodyPr/>
          <a:lstStyle/>
          <a:p>
            <a:pPr>
              <a:defRPr/>
            </a:pPr>
            <a:endParaRPr lang="fi-FI"/>
          </a:p>
        </p:txBody>
      </p:sp>
      <p:sp>
        <p:nvSpPr>
          <p:cNvPr id="5" name="Dian numeron paikkamerkki 4">
            <a:extLst>
              <a:ext uri="{FF2B5EF4-FFF2-40B4-BE49-F238E27FC236}">
                <a16:creationId xmlns:a16="http://schemas.microsoft.com/office/drawing/2014/main" id="{0CDB3CDB-0609-426A-AFDB-A144EB0A02C4}"/>
              </a:ext>
            </a:extLst>
          </p:cNvPr>
          <p:cNvSpPr>
            <a:spLocks noGrp="1"/>
          </p:cNvSpPr>
          <p:nvPr>
            <p:ph type="sldNum" sz="quarter" idx="12"/>
          </p:nvPr>
        </p:nvSpPr>
        <p:spPr/>
        <p:txBody>
          <a:bodyPr/>
          <a:lstStyle/>
          <a:p>
            <a:pPr>
              <a:defRPr/>
            </a:pPr>
            <a:fld id="{C2A6C4B6-DC9E-471C-B95E-78CB7F627800}" type="slidenum">
              <a:rPr lang="fi-FI" altLang="fi-FI" smtClean="0"/>
              <a:pPr>
                <a:defRPr/>
              </a:pPr>
              <a:t>‹#›</a:t>
            </a:fld>
            <a:endParaRPr lang="fi-FI" altLang="fi-FI"/>
          </a:p>
        </p:txBody>
      </p:sp>
      <p:cxnSp>
        <p:nvCxnSpPr>
          <p:cNvPr id="6" name="Suora yhdysviiva 5">
            <a:extLst>
              <a:ext uri="{FF2B5EF4-FFF2-40B4-BE49-F238E27FC236}">
                <a16:creationId xmlns:a16="http://schemas.microsoft.com/office/drawing/2014/main" id="{ED4DE5C9-4E98-42D0-A96B-32CF9A6EAC65}"/>
              </a:ext>
            </a:extLst>
          </p:cNvPr>
          <p:cNvCxnSpPr>
            <a:cxnSpLocks/>
          </p:cNvCxnSpPr>
          <p:nvPr userDrawn="1"/>
        </p:nvCxnSpPr>
        <p:spPr>
          <a:xfrm>
            <a:off x="0" y="1556792"/>
            <a:ext cx="11582400" cy="0"/>
          </a:xfrm>
          <a:prstGeom prst="line">
            <a:avLst/>
          </a:prstGeom>
          <a:ln w="34925">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6505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a:xfrm>
            <a:off x="609600" y="1844825"/>
            <a:ext cx="10972800" cy="4281341"/>
          </a:xfrm>
        </p:spPr>
        <p:txBody>
          <a:bodyPr/>
          <a:lstStyle>
            <a:lvl1pPr marL="360000" indent="-360000">
              <a:defRPr/>
            </a:lvl1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10"/>
          </p:nvPr>
        </p:nvSpPr>
        <p:spPr/>
        <p:txBody>
          <a:bodyPr/>
          <a:lstStyle>
            <a:lvl1pPr>
              <a:defRPr/>
            </a:lvl1pPr>
          </a:lstStyle>
          <a:p>
            <a:pPr>
              <a:defRPr/>
            </a:pPr>
            <a:fld id="{EBCD6279-F003-49D9-8D9D-34AEF65FF55A}" type="datetimeFigureOut">
              <a:rPr lang="fi-FI"/>
              <a:pPr>
                <a:defRPr/>
              </a:pPr>
              <a:t>4.6.2019</a:t>
            </a:fld>
            <a:endParaRPr lang="fi-FI"/>
          </a:p>
        </p:txBody>
      </p:sp>
      <p:sp>
        <p:nvSpPr>
          <p:cNvPr id="5" name="Alatunnisteen paikkamerkki 4"/>
          <p:cNvSpPr>
            <a:spLocks noGrp="1"/>
          </p:cNvSpPr>
          <p:nvPr>
            <p:ph type="ftr" sz="quarter" idx="11"/>
          </p:nvPr>
        </p:nvSpPr>
        <p:spPr/>
        <p:txBody>
          <a:bodyPr/>
          <a:lstStyle>
            <a:lvl1pPr>
              <a:defRPr/>
            </a:lvl1pPr>
          </a:lstStyle>
          <a:p>
            <a:pPr>
              <a:defRPr/>
            </a:pPr>
            <a:endParaRPr lang="fi-FI"/>
          </a:p>
        </p:txBody>
      </p:sp>
      <p:sp>
        <p:nvSpPr>
          <p:cNvPr id="6" name="Dian numeron paikkamerkki 5"/>
          <p:cNvSpPr>
            <a:spLocks noGrp="1"/>
          </p:cNvSpPr>
          <p:nvPr>
            <p:ph type="sldNum" sz="quarter" idx="12"/>
          </p:nvPr>
        </p:nvSpPr>
        <p:spPr/>
        <p:txBody>
          <a:bodyPr/>
          <a:lstStyle>
            <a:lvl1pPr>
              <a:defRPr/>
            </a:lvl1pPr>
          </a:lstStyle>
          <a:p>
            <a:pPr>
              <a:defRPr/>
            </a:pPr>
            <a:fld id="{411E3BBC-CB3D-4AF7-B1A2-57C5F06D8129}" type="slidenum">
              <a:rPr lang="fi-FI" altLang="fi-FI"/>
              <a:pPr>
                <a:defRPr/>
              </a:pPr>
              <a:t>‹#›</a:t>
            </a:fld>
            <a:endParaRPr lang="fi-FI" altLang="fi-FI"/>
          </a:p>
        </p:txBody>
      </p:sp>
    </p:spTree>
    <p:extLst>
      <p:ext uri="{BB962C8B-B14F-4D97-AF65-F5344CB8AC3E}">
        <p14:creationId xmlns:p14="http://schemas.microsoft.com/office/powerpoint/2010/main" val="414819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963084" y="4406903"/>
            <a:ext cx="10363200" cy="1362075"/>
          </a:xfrm>
        </p:spPr>
        <p:txBody>
          <a:bodyPr anchor="t"/>
          <a:lstStyle>
            <a:lvl1pPr algn="l">
              <a:defRPr sz="3000" b="1" cap="all"/>
            </a:lvl1pPr>
          </a:lstStyle>
          <a:p>
            <a:r>
              <a:rPr lang="fi-FI"/>
              <a:t>Muokkaa perustyyl. napsautt.</a:t>
            </a:r>
          </a:p>
        </p:txBody>
      </p:sp>
      <p:sp>
        <p:nvSpPr>
          <p:cNvPr id="3" name="Tekstin paikkamerkki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lvl1pPr>
              <a:defRPr/>
            </a:lvl1pPr>
          </a:lstStyle>
          <a:p>
            <a:pPr>
              <a:defRPr/>
            </a:pPr>
            <a:fld id="{D18EE26A-043C-4693-879F-A1FDE879073C}" type="datetimeFigureOut">
              <a:rPr lang="fi-FI"/>
              <a:pPr>
                <a:defRPr/>
              </a:pPr>
              <a:t>4.6.2019</a:t>
            </a:fld>
            <a:endParaRPr lang="fi-FI"/>
          </a:p>
        </p:txBody>
      </p:sp>
      <p:sp>
        <p:nvSpPr>
          <p:cNvPr id="5" name="Alatunnisteen paikkamerkki 4"/>
          <p:cNvSpPr>
            <a:spLocks noGrp="1"/>
          </p:cNvSpPr>
          <p:nvPr>
            <p:ph type="ftr" sz="quarter" idx="11"/>
          </p:nvPr>
        </p:nvSpPr>
        <p:spPr/>
        <p:txBody>
          <a:bodyPr/>
          <a:lstStyle>
            <a:lvl1pPr>
              <a:defRPr/>
            </a:lvl1pPr>
          </a:lstStyle>
          <a:p>
            <a:pPr>
              <a:defRPr/>
            </a:pPr>
            <a:endParaRPr lang="fi-FI"/>
          </a:p>
        </p:txBody>
      </p:sp>
      <p:sp>
        <p:nvSpPr>
          <p:cNvPr id="6" name="Dian numeron paikkamerkki 5"/>
          <p:cNvSpPr>
            <a:spLocks noGrp="1"/>
          </p:cNvSpPr>
          <p:nvPr>
            <p:ph type="sldNum" sz="quarter" idx="12"/>
          </p:nvPr>
        </p:nvSpPr>
        <p:spPr/>
        <p:txBody>
          <a:bodyPr/>
          <a:lstStyle>
            <a:lvl1pPr>
              <a:defRPr/>
            </a:lvl1pPr>
          </a:lstStyle>
          <a:p>
            <a:pPr>
              <a:defRPr/>
            </a:pPr>
            <a:fld id="{398874A3-B27C-46DA-B4DB-C01003FAB381}" type="slidenum">
              <a:rPr lang="fi-FI" altLang="fi-FI"/>
              <a:pPr>
                <a:defRPr/>
              </a:pPr>
              <a:t>‹#›</a:t>
            </a:fld>
            <a:endParaRPr lang="fi-FI" altLang="fi-FI"/>
          </a:p>
        </p:txBody>
      </p:sp>
    </p:spTree>
    <p:extLst>
      <p:ext uri="{BB962C8B-B14F-4D97-AF65-F5344CB8AC3E}">
        <p14:creationId xmlns:p14="http://schemas.microsoft.com/office/powerpoint/2010/main" val="3987551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p:cNvSpPr>
            <a:spLocks noGrp="1"/>
          </p:cNvSpPr>
          <p:nvPr>
            <p:ph type="dt" sz="half" idx="10"/>
          </p:nvPr>
        </p:nvSpPr>
        <p:spPr/>
        <p:txBody>
          <a:bodyPr/>
          <a:lstStyle>
            <a:lvl1pPr>
              <a:defRPr/>
            </a:lvl1pPr>
          </a:lstStyle>
          <a:p>
            <a:pPr>
              <a:defRPr/>
            </a:pPr>
            <a:fld id="{452D2337-DA24-41D7-91BA-2599C10485E5}" type="datetimeFigureOut">
              <a:rPr lang="fi-FI"/>
              <a:pPr>
                <a:defRPr/>
              </a:pPr>
              <a:t>4.6.2019</a:t>
            </a:fld>
            <a:endParaRPr lang="fi-FI"/>
          </a:p>
        </p:txBody>
      </p:sp>
      <p:sp>
        <p:nvSpPr>
          <p:cNvPr id="6" name="Alatunnisteen paikkamerkki 4"/>
          <p:cNvSpPr>
            <a:spLocks noGrp="1"/>
          </p:cNvSpPr>
          <p:nvPr>
            <p:ph type="ftr" sz="quarter" idx="11"/>
          </p:nvPr>
        </p:nvSpPr>
        <p:spPr/>
        <p:txBody>
          <a:bodyPr/>
          <a:lstStyle>
            <a:lvl1pPr>
              <a:defRPr/>
            </a:lvl1pPr>
          </a:lstStyle>
          <a:p>
            <a:pPr>
              <a:defRPr/>
            </a:pPr>
            <a:endParaRPr lang="fi-FI"/>
          </a:p>
        </p:txBody>
      </p:sp>
      <p:sp>
        <p:nvSpPr>
          <p:cNvPr id="7" name="Dian numeron paikkamerkki 5"/>
          <p:cNvSpPr>
            <a:spLocks noGrp="1"/>
          </p:cNvSpPr>
          <p:nvPr>
            <p:ph type="sldNum" sz="quarter" idx="12"/>
          </p:nvPr>
        </p:nvSpPr>
        <p:spPr/>
        <p:txBody>
          <a:bodyPr/>
          <a:lstStyle>
            <a:lvl1pPr>
              <a:defRPr/>
            </a:lvl1pPr>
          </a:lstStyle>
          <a:p>
            <a:pPr>
              <a:defRPr/>
            </a:pPr>
            <a:fld id="{0B001AFB-AED0-4472-9DD0-105B598AFFEC}" type="slidenum">
              <a:rPr lang="fi-FI" altLang="fi-FI"/>
              <a:pPr>
                <a:defRPr/>
              </a:pPr>
              <a:t>‹#›</a:t>
            </a:fld>
            <a:endParaRPr lang="fi-FI" altLang="fi-FI"/>
          </a:p>
        </p:txBody>
      </p:sp>
    </p:spTree>
    <p:extLst>
      <p:ext uri="{BB962C8B-B14F-4D97-AF65-F5344CB8AC3E}">
        <p14:creationId xmlns:p14="http://schemas.microsoft.com/office/powerpoint/2010/main" val="377294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a:t>Muokkaa perustyyl. napsautt.</a:t>
            </a:r>
          </a:p>
        </p:txBody>
      </p:sp>
      <p:sp>
        <p:nvSpPr>
          <p:cNvPr id="3" name="Tekstin paikkamerkki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 napsauttamalla</a:t>
            </a:r>
          </a:p>
        </p:txBody>
      </p:sp>
      <p:sp>
        <p:nvSpPr>
          <p:cNvPr id="4" name="Sisällön paikkamerkki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 napsauttamalla</a:t>
            </a:r>
          </a:p>
        </p:txBody>
      </p:sp>
      <p:sp>
        <p:nvSpPr>
          <p:cNvPr id="6" name="Sisällön paikkamerkki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3"/>
          <p:cNvSpPr>
            <a:spLocks noGrp="1"/>
          </p:cNvSpPr>
          <p:nvPr>
            <p:ph type="dt" sz="half" idx="10"/>
          </p:nvPr>
        </p:nvSpPr>
        <p:spPr/>
        <p:txBody>
          <a:bodyPr/>
          <a:lstStyle>
            <a:lvl1pPr>
              <a:defRPr/>
            </a:lvl1pPr>
          </a:lstStyle>
          <a:p>
            <a:pPr>
              <a:defRPr/>
            </a:pPr>
            <a:fld id="{7E6888A2-930C-4E02-B600-5491EB53F4EB}" type="datetimeFigureOut">
              <a:rPr lang="fi-FI"/>
              <a:pPr>
                <a:defRPr/>
              </a:pPr>
              <a:t>4.6.2019</a:t>
            </a:fld>
            <a:endParaRPr lang="fi-FI"/>
          </a:p>
        </p:txBody>
      </p:sp>
      <p:sp>
        <p:nvSpPr>
          <p:cNvPr id="8" name="Alatunnisteen paikkamerkki 4"/>
          <p:cNvSpPr>
            <a:spLocks noGrp="1"/>
          </p:cNvSpPr>
          <p:nvPr>
            <p:ph type="ftr" sz="quarter" idx="11"/>
          </p:nvPr>
        </p:nvSpPr>
        <p:spPr/>
        <p:txBody>
          <a:bodyPr/>
          <a:lstStyle>
            <a:lvl1pPr>
              <a:defRPr/>
            </a:lvl1pPr>
          </a:lstStyle>
          <a:p>
            <a:pPr>
              <a:defRPr/>
            </a:pPr>
            <a:endParaRPr lang="fi-FI"/>
          </a:p>
        </p:txBody>
      </p:sp>
      <p:sp>
        <p:nvSpPr>
          <p:cNvPr id="9" name="Dian numeron paikkamerkki 5"/>
          <p:cNvSpPr>
            <a:spLocks noGrp="1"/>
          </p:cNvSpPr>
          <p:nvPr>
            <p:ph type="sldNum" sz="quarter" idx="12"/>
          </p:nvPr>
        </p:nvSpPr>
        <p:spPr/>
        <p:txBody>
          <a:bodyPr/>
          <a:lstStyle>
            <a:lvl1pPr>
              <a:defRPr/>
            </a:lvl1pPr>
          </a:lstStyle>
          <a:p>
            <a:pPr>
              <a:defRPr/>
            </a:pPr>
            <a:fld id="{70E48149-D8D9-46DE-8AFF-39FBB7550FE8}" type="slidenum">
              <a:rPr lang="fi-FI" altLang="fi-FI"/>
              <a:pPr>
                <a:defRPr/>
              </a:pPr>
              <a:t>‹#›</a:t>
            </a:fld>
            <a:endParaRPr lang="fi-FI" altLang="fi-FI"/>
          </a:p>
        </p:txBody>
      </p:sp>
    </p:spTree>
    <p:extLst>
      <p:ext uri="{BB962C8B-B14F-4D97-AF65-F5344CB8AC3E}">
        <p14:creationId xmlns:p14="http://schemas.microsoft.com/office/powerpoint/2010/main" val="4118482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3"/>
          <p:cNvSpPr>
            <a:spLocks noGrp="1"/>
          </p:cNvSpPr>
          <p:nvPr>
            <p:ph type="dt" sz="half" idx="10"/>
          </p:nvPr>
        </p:nvSpPr>
        <p:spPr/>
        <p:txBody>
          <a:bodyPr/>
          <a:lstStyle>
            <a:lvl1pPr>
              <a:defRPr/>
            </a:lvl1pPr>
          </a:lstStyle>
          <a:p>
            <a:pPr>
              <a:defRPr/>
            </a:pPr>
            <a:fld id="{63633FCC-9F65-49BC-8A1E-5DFBAF6BB6CB}" type="datetimeFigureOut">
              <a:rPr lang="fi-FI"/>
              <a:pPr>
                <a:defRPr/>
              </a:pPr>
              <a:t>4.6.2019</a:t>
            </a:fld>
            <a:endParaRPr lang="fi-FI"/>
          </a:p>
        </p:txBody>
      </p:sp>
      <p:sp>
        <p:nvSpPr>
          <p:cNvPr id="4" name="Alatunnisteen paikkamerkki 4"/>
          <p:cNvSpPr>
            <a:spLocks noGrp="1"/>
          </p:cNvSpPr>
          <p:nvPr>
            <p:ph type="ftr" sz="quarter" idx="11"/>
          </p:nvPr>
        </p:nvSpPr>
        <p:spPr/>
        <p:txBody>
          <a:bodyPr/>
          <a:lstStyle>
            <a:lvl1pPr>
              <a:defRPr/>
            </a:lvl1pPr>
          </a:lstStyle>
          <a:p>
            <a:pPr>
              <a:defRPr/>
            </a:pPr>
            <a:endParaRPr lang="fi-FI"/>
          </a:p>
        </p:txBody>
      </p:sp>
      <p:sp>
        <p:nvSpPr>
          <p:cNvPr id="5" name="Dian numeron paikkamerkki 5"/>
          <p:cNvSpPr>
            <a:spLocks noGrp="1"/>
          </p:cNvSpPr>
          <p:nvPr>
            <p:ph type="sldNum" sz="quarter" idx="12"/>
          </p:nvPr>
        </p:nvSpPr>
        <p:spPr/>
        <p:txBody>
          <a:bodyPr/>
          <a:lstStyle>
            <a:lvl1pPr>
              <a:defRPr/>
            </a:lvl1pPr>
          </a:lstStyle>
          <a:p>
            <a:pPr>
              <a:defRPr/>
            </a:pPr>
            <a:fld id="{966E6628-0933-482D-BD91-6766585D52FC}" type="slidenum">
              <a:rPr lang="fi-FI" altLang="fi-FI"/>
              <a:pPr>
                <a:defRPr/>
              </a:pPr>
              <a:t>‹#›</a:t>
            </a:fld>
            <a:endParaRPr lang="fi-FI" altLang="fi-FI"/>
          </a:p>
        </p:txBody>
      </p:sp>
    </p:spTree>
    <p:extLst>
      <p:ext uri="{BB962C8B-B14F-4D97-AF65-F5344CB8AC3E}">
        <p14:creationId xmlns:p14="http://schemas.microsoft.com/office/powerpoint/2010/main" val="2488240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3"/>
          <p:cNvSpPr>
            <a:spLocks noGrp="1"/>
          </p:cNvSpPr>
          <p:nvPr>
            <p:ph type="dt" sz="half" idx="10"/>
          </p:nvPr>
        </p:nvSpPr>
        <p:spPr/>
        <p:txBody>
          <a:bodyPr/>
          <a:lstStyle>
            <a:lvl1pPr>
              <a:defRPr/>
            </a:lvl1pPr>
          </a:lstStyle>
          <a:p>
            <a:pPr>
              <a:defRPr/>
            </a:pPr>
            <a:fld id="{EE2FE975-032E-4CA9-911E-D223F95BC341}" type="datetimeFigureOut">
              <a:rPr lang="fi-FI"/>
              <a:pPr>
                <a:defRPr/>
              </a:pPr>
              <a:t>4.6.2019</a:t>
            </a:fld>
            <a:endParaRPr lang="fi-FI"/>
          </a:p>
        </p:txBody>
      </p:sp>
      <p:sp>
        <p:nvSpPr>
          <p:cNvPr id="3" name="Alatunnisteen paikkamerkki 4"/>
          <p:cNvSpPr>
            <a:spLocks noGrp="1"/>
          </p:cNvSpPr>
          <p:nvPr>
            <p:ph type="ftr" sz="quarter" idx="11"/>
          </p:nvPr>
        </p:nvSpPr>
        <p:spPr/>
        <p:txBody>
          <a:bodyPr/>
          <a:lstStyle>
            <a:lvl1pPr>
              <a:defRPr/>
            </a:lvl1pPr>
          </a:lstStyle>
          <a:p>
            <a:pPr>
              <a:defRPr/>
            </a:pPr>
            <a:endParaRPr lang="fi-FI"/>
          </a:p>
        </p:txBody>
      </p:sp>
      <p:sp>
        <p:nvSpPr>
          <p:cNvPr id="4" name="Dian numeron paikkamerkki 5"/>
          <p:cNvSpPr>
            <a:spLocks noGrp="1"/>
          </p:cNvSpPr>
          <p:nvPr>
            <p:ph type="sldNum" sz="quarter" idx="12"/>
          </p:nvPr>
        </p:nvSpPr>
        <p:spPr/>
        <p:txBody>
          <a:bodyPr/>
          <a:lstStyle>
            <a:lvl1pPr>
              <a:defRPr/>
            </a:lvl1pPr>
          </a:lstStyle>
          <a:p>
            <a:pPr>
              <a:defRPr/>
            </a:pPr>
            <a:fld id="{373A78DE-93ED-4703-9FDA-0435F5876784}" type="slidenum">
              <a:rPr lang="fi-FI" altLang="fi-FI"/>
              <a:pPr>
                <a:defRPr/>
              </a:pPr>
              <a:t>‹#›</a:t>
            </a:fld>
            <a:endParaRPr lang="fi-FI" altLang="fi-FI"/>
          </a:p>
        </p:txBody>
      </p:sp>
    </p:spTree>
    <p:extLst>
      <p:ext uri="{BB962C8B-B14F-4D97-AF65-F5344CB8AC3E}">
        <p14:creationId xmlns:p14="http://schemas.microsoft.com/office/powerpoint/2010/main" val="983114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609602" y="273050"/>
            <a:ext cx="4011084" cy="1162050"/>
          </a:xfrm>
        </p:spPr>
        <p:txBody>
          <a:bodyPr anchor="b"/>
          <a:lstStyle>
            <a:lvl1pPr algn="l">
              <a:defRPr sz="1500" b="1"/>
            </a:lvl1pPr>
          </a:lstStyle>
          <a:p>
            <a:r>
              <a:rPr lang="fi-FI"/>
              <a:t>Muokkaa perustyyl. napsautt.</a:t>
            </a:r>
          </a:p>
        </p:txBody>
      </p:sp>
      <p:sp>
        <p:nvSpPr>
          <p:cNvPr id="3" name="Sisällön paikkamerkki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i-FI"/>
              <a:t>Muokkaa tekstin perustyylejä napsauttamalla</a:t>
            </a:r>
          </a:p>
        </p:txBody>
      </p:sp>
      <p:sp>
        <p:nvSpPr>
          <p:cNvPr id="5" name="Päivämäärän paikkamerkki 3"/>
          <p:cNvSpPr>
            <a:spLocks noGrp="1"/>
          </p:cNvSpPr>
          <p:nvPr>
            <p:ph type="dt" sz="half" idx="10"/>
          </p:nvPr>
        </p:nvSpPr>
        <p:spPr/>
        <p:txBody>
          <a:bodyPr/>
          <a:lstStyle>
            <a:lvl1pPr>
              <a:defRPr/>
            </a:lvl1pPr>
          </a:lstStyle>
          <a:p>
            <a:pPr>
              <a:defRPr/>
            </a:pPr>
            <a:fld id="{E8E84B8D-BACB-4A5F-AAE1-4BEF77745963}" type="datetimeFigureOut">
              <a:rPr lang="fi-FI"/>
              <a:pPr>
                <a:defRPr/>
              </a:pPr>
              <a:t>4.6.2019</a:t>
            </a:fld>
            <a:endParaRPr lang="fi-FI"/>
          </a:p>
        </p:txBody>
      </p:sp>
      <p:sp>
        <p:nvSpPr>
          <p:cNvPr id="6" name="Alatunnisteen paikkamerkki 4"/>
          <p:cNvSpPr>
            <a:spLocks noGrp="1"/>
          </p:cNvSpPr>
          <p:nvPr>
            <p:ph type="ftr" sz="quarter" idx="11"/>
          </p:nvPr>
        </p:nvSpPr>
        <p:spPr/>
        <p:txBody>
          <a:bodyPr/>
          <a:lstStyle>
            <a:lvl1pPr>
              <a:defRPr/>
            </a:lvl1pPr>
          </a:lstStyle>
          <a:p>
            <a:pPr>
              <a:defRPr/>
            </a:pPr>
            <a:endParaRPr lang="fi-FI"/>
          </a:p>
        </p:txBody>
      </p:sp>
      <p:sp>
        <p:nvSpPr>
          <p:cNvPr id="7" name="Dian numeron paikkamerkki 5"/>
          <p:cNvSpPr>
            <a:spLocks noGrp="1"/>
          </p:cNvSpPr>
          <p:nvPr>
            <p:ph type="sldNum" sz="quarter" idx="12"/>
          </p:nvPr>
        </p:nvSpPr>
        <p:spPr/>
        <p:txBody>
          <a:bodyPr/>
          <a:lstStyle>
            <a:lvl1pPr>
              <a:defRPr/>
            </a:lvl1pPr>
          </a:lstStyle>
          <a:p>
            <a:pPr>
              <a:defRPr/>
            </a:pPr>
            <a:fld id="{372D81E4-9D9D-4674-9C00-A0C2C85A4DA5}" type="slidenum">
              <a:rPr lang="fi-FI" altLang="fi-FI"/>
              <a:pPr>
                <a:defRPr/>
              </a:pPr>
              <a:t>‹#›</a:t>
            </a:fld>
            <a:endParaRPr lang="fi-FI" altLang="fi-FI"/>
          </a:p>
        </p:txBody>
      </p:sp>
    </p:spTree>
    <p:extLst>
      <p:ext uri="{BB962C8B-B14F-4D97-AF65-F5344CB8AC3E}">
        <p14:creationId xmlns:p14="http://schemas.microsoft.com/office/powerpoint/2010/main" val="3335581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Otsikon paikkamerkki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i-FI" altLang="fi-FI" dirty="0"/>
              <a:t>Muokkaa </a:t>
            </a:r>
            <a:r>
              <a:rPr lang="fi-FI" altLang="fi-FI" dirty="0" err="1"/>
              <a:t>perustyyl</a:t>
            </a:r>
            <a:r>
              <a:rPr lang="fi-FI" altLang="fi-FI" dirty="0"/>
              <a:t>. </a:t>
            </a:r>
            <a:r>
              <a:rPr lang="fi-FI" altLang="fi-FI" dirty="0" err="1"/>
              <a:t>napsautt</a:t>
            </a:r>
            <a:r>
              <a:rPr lang="fi-FI" altLang="fi-FI" dirty="0"/>
              <a:t>.</a:t>
            </a:r>
          </a:p>
        </p:txBody>
      </p:sp>
      <p:sp>
        <p:nvSpPr>
          <p:cNvPr id="1027" name="Tekstin paikkamerkki 2"/>
          <p:cNvSpPr>
            <a:spLocks noGrp="1"/>
          </p:cNvSpPr>
          <p:nvPr>
            <p:ph type="body" idx="1"/>
          </p:nvPr>
        </p:nvSpPr>
        <p:spPr bwMode="auto">
          <a:xfrm>
            <a:off x="609600" y="1844825"/>
            <a:ext cx="10972800" cy="4281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dirty="0"/>
              <a:t>Muokkaa tekstin perustyylejä napsauttamalla</a:t>
            </a:r>
          </a:p>
          <a:p>
            <a:pPr lvl="1"/>
            <a:r>
              <a:rPr lang="fi-FI" altLang="fi-FI" dirty="0"/>
              <a:t>toinen taso</a:t>
            </a:r>
          </a:p>
          <a:p>
            <a:pPr lvl="2"/>
            <a:r>
              <a:rPr lang="fi-FI" altLang="fi-FI" dirty="0"/>
              <a:t>kolmas taso</a:t>
            </a:r>
          </a:p>
          <a:p>
            <a:pPr lvl="3"/>
            <a:r>
              <a:rPr lang="fi-FI" altLang="fi-FI" dirty="0"/>
              <a:t>neljäs taso</a:t>
            </a:r>
          </a:p>
          <a:p>
            <a:pPr lvl="4"/>
            <a:r>
              <a:rPr lang="fi-FI" altLang="fi-FI" dirty="0"/>
              <a:t>viides taso</a:t>
            </a:r>
          </a:p>
        </p:txBody>
      </p:sp>
      <p:sp>
        <p:nvSpPr>
          <p:cNvPr id="4" name="Päivämäärän paikkamerkki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fld id="{A8226DF9-AEDD-4735-83B5-6BDE7B56A39E}" type="datetimeFigureOut">
              <a:rPr lang="fi-FI"/>
              <a:pPr>
                <a:defRPr/>
              </a:pPr>
              <a:t>4.6.2019</a:t>
            </a:fld>
            <a:endParaRPr lang="fi-FI" dirty="0"/>
          </a:p>
        </p:txBody>
      </p:sp>
      <p:sp>
        <p:nvSpPr>
          <p:cNvPr id="5" name="Alatunnisteen paikkamerkki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r>
              <a:rPr lang="fi-FI" dirty="0"/>
              <a:t>FEE Suomi – Vihreä lippu</a:t>
            </a:r>
          </a:p>
        </p:txBody>
      </p:sp>
      <p:sp>
        <p:nvSpPr>
          <p:cNvPr id="6" name="Dian numeron paikkamerkki 5"/>
          <p:cNvSpPr>
            <a:spLocks noGrp="1"/>
          </p:cNvSpPr>
          <p:nvPr>
            <p:ph type="sldNum" sz="quarter" idx="4"/>
          </p:nvPr>
        </p:nvSpPr>
        <p:spPr>
          <a:xfrm>
            <a:off x="8737600" y="6356353"/>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latin typeface="Calibri" panose="020F0502020204030204" pitchFamily="34" charset="0"/>
              </a:defRPr>
            </a:lvl1pPr>
          </a:lstStyle>
          <a:p>
            <a:pPr>
              <a:defRPr/>
            </a:pPr>
            <a:fld id="{C2A6C4B6-DC9E-471C-B95E-78CB7F627800}" type="slidenum">
              <a:rPr lang="fi-FI" altLang="fi-FI"/>
              <a:pPr>
                <a:defRPr/>
              </a:pPr>
              <a:t>‹#›</a:t>
            </a:fld>
            <a:endParaRPr lang="fi-FI" altLang="fi-FI"/>
          </a:p>
        </p:txBody>
      </p:sp>
    </p:spTree>
  </p:cSld>
  <p:clrMap bg1="lt1" tx1="dk1" bg2="lt2" tx2="dk2" accent1="accent1" accent2="accent2" accent3="accent3" accent4="accent4" accent5="accent5" accent6="accent6" hlink="hlink" folHlink="folHlink"/>
  <p:sldLayoutIdLst>
    <p:sldLayoutId id="2147483767" r:id="rId1"/>
    <p:sldLayoutId id="2147483768"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Lst>
  <p:txStyles>
    <p:titleStyle>
      <a:lvl1pPr algn="ctr" rtl="0" eaLnBrk="0" fontAlgn="base" hangingPunct="0">
        <a:spcBef>
          <a:spcPct val="0"/>
        </a:spcBef>
        <a:spcAft>
          <a:spcPct val="0"/>
        </a:spcAft>
        <a:defRPr sz="4400" kern="1200">
          <a:solidFill>
            <a:srgbClr val="0070C0"/>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Tx/>
        <a:buBlip>
          <a:blip r:embed="rId14"/>
        </a:buBlip>
        <a:defRPr sz="2400" kern="1200">
          <a:solidFill>
            <a:schemeClr val="tx1"/>
          </a:solidFill>
          <a:latin typeface="Calibri Light" panose="020F0302020204030204" pitchFamily="34" charset="0"/>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Calibri Light" panose="020F0302020204030204" pitchFamily="34" charset="0"/>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Calibri Light" panose="020F0302020204030204" pitchFamily="34" charset="0"/>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Calibri Light" panose="020F0302020204030204" pitchFamily="34" charset="0"/>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Calibri Light" panose="020F0302020204030204"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30.jpeg"/><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35.png"/><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8.xml"/><Relationship Id="rId1" Type="http://schemas.openxmlformats.org/officeDocument/2006/relationships/video" Target="https://www.youtube.com/embed/9CHpF2INxyU" TargetMode="External"/><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21.jpeg"/><Relationship Id="rId5" Type="http://schemas.openxmlformats.org/officeDocument/2006/relationships/image" Target="../media/image20.jpg"/><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7084EC2D-CB3B-420A-B949-A48099B3732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53862" y="2348880"/>
            <a:ext cx="2484276" cy="2623300"/>
          </a:xfrm>
          <a:prstGeom prst="rect">
            <a:avLst/>
          </a:prstGeom>
          <a:solidFill>
            <a:schemeClr val="bg1"/>
          </a:solidFill>
        </p:spPr>
      </p:pic>
      <p:pic>
        <p:nvPicPr>
          <p:cNvPr id="6" name="Kuva 5">
            <a:extLst>
              <a:ext uri="{FF2B5EF4-FFF2-40B4-BE49-F238E27FC236}">
                <a16:creationId xmlns:a16="http://schemas.microsoft.com/office/drawing/2014/main" id="{38179D32-964C-4745-B22B-DCF89F0B39F8}"/>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032494" y="1062513"/>
            <a:ext cx="6127011" cy="1286367"/>
          </a:xfrm>
          <a:prstGeom prst="rect">
            <a:avLst/>
          </a:prstGeom>
        </p:spPr>
      </p:pic>
    </p:spTree>
    <p:extLst>
      <p:ext uri="{BB962C8B-B14F-4D97-AF65-F5344CB8AC3E}">
        <p14:creationId xmlns:p14="http://schemas.microsoft.com/office/powerpoint/2010/main" val="939674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24D257-D94A-47B3-95E1-791D10A1D692}"/>
              </a:ext>
            </a:extLst>
          </p:cNvPr>
          <p:cNvSpPr>
            <a:spLocks noGrp="1"/>
          </p:cNvSpPr>
          <p:nvPr>
            <p:ph type="title"/>
          </p:nvPr>
        </p:nvSpPr>
        <p:spPr>
          <a:xfrm>
            <a:off x="642996" y="4571216"/>
            <a:ext cx="10906008" cy="1115415"/>
          </a:xfrm>
        </p:spPr>
        <p:txBody>
          <a:bodyPr vert="horz" lIns="91440" tIns="45720" rIns="91440" bIns="45720" rtlCol="0" anchor="b">
            <a:normAutofit/>
          </a:bodyPr>
          <a:lstStyle/>
          <a:p>
            <a:pPr eaLnBrk="1" hangingPunct="1">
              <a:lnSpc>
                <a:spcPct val="90000"/>
              </a:lnSpc>
            </a:pPr>
            <a:r>
              <a:rPr lang="en-US" sz="6000" kern="1200">
                <a:solidFill>
                  <a:schemeClr val="tx1"/>
                </a:solidFill>
                <a:latin typeface="+mj-lt"/>
                <a:ea typeface="+mj-ea"/>
                <a:cs typeface="+mj-cs"/>
              </a:rPr>
              <a:t>Vihreän lipun päivä 2.2.</a:t>
            </a:r>
          </a:p>
        </p:txBody>
      </p:sp>
      <p:sp>
        <p:nvSpPr>
          <p:cNvPr id="3" name="Sisällön paikkamerkki 2">
            <a:extLst>
              <a:ext uri="{FF2B5EF4-FFF2-40B4-BE49-F238E27FC236}">
                <a16:creationId xmlns:a16="http://schemas.microsoft.com/office/drawing/2014/main" id="{88339FAE-D399-41CF-8A09-04054EE555D9}"/>
              </a:ext>
            </a:extLst>
          </p:cNvPr>
          <p:cNvSpPr>
            <a:spLocks noGrp="1"/>
          </p:cNvSpPr>
          <p:nvPr>
            <p:ph idx="1"/>
          </p:nvPr>
        </p:nvSpPr>
        <p:spPr>
          <a:xfrm>
            <a:off x="642996" y="5859140"/>
            <a:ext cx="10906008" cy="497210"/>
          </a:xfrm>
        </p:spPr>
        <p:txBody>
          <a:bodyPr vert="horz" lIns="91440" tIns="45720" rIns="91440" bIns="45720" rtlCol="0">
            <a:normAutofit/>
          </a:bodyPr>
          <a:lstStyle/>
          <a:p>
            <a:pPr marL="0" indent="0" algn="ctr" eaLnBrk="1" hangingPunct="1">
              <a:lnSpc>
                <a:spcPct val="90000"/>
              </a:lnSpc>
              <a:spcBef>
                <a:spcPts val="1000"/>
              </a:spcBef>
              <a:buNone/>
            </a:pPr>
            <a:r>
              <a:rPr lang="en-US" kern="1200">
                <a:solidFill>
                  <a:schemeClr val="tx1"/>
                </a:solidFill>
                <a:latin typeface="+mn-lt"/>
                <a:ea typeface="+mn-ea"/>
                <a:cs typeface="+mn-cs"/>
              </a:rPr>
              <a:t>”Muista toinen toista”</a:t>
            </a:r>
          </a:p>
        </p:txBody>
      </p:sp>
      <p:pic>
        <p:nvPicPr>
          <p:cNvPr id="5" name="Kuva 4">
            <a:extLst>
              <a:ext uri="{FF2B5EF4-FFF2-40B4-BE49-F238E27FC236}">
                <a16:creationId xmlns:a16="http://schemas.microsoft.com/office/drawing/2014/main" id="{16FBBE8F-79C1-44C3-97BC-BD3B9FB369D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 b="-2"/>
          <a:stretch/>
        </p:blipFill>
        <p:spPr>
          <a:xfrm>
            <a:off x="321628" y="320511"/>
            <a:ext cx="3794760" cy="3930978"/>
          </a:xfrm>
          <a:prstGeom prst="rect">
            <a:avLst/>
          </a:prstGeom>
        </p:spPr>
      </p:pic>
      <p:pic>
        <p:nvPicPr>
          <p:cNvPr id="6" name="Kuva 5">
            <a:extLst>
              <a:ext uri="{FF2B5EF4-FFF2-40B4-BE49-F238E27FC236}">
                <a16:creationId xmlns:a16="http://schemas.microsoft.com/office/drawing/2014/main" id="{DD8C95A4-5B08-4BAA-9CC5-A117911A042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198385" y="320511"/>
            <a:ext cx="3794760" cy="3930978"/>
          </a:xfrm>
          <a:prstGeom prst="rect">
            <a:avLst/>
          </a:prstGeom>
        </p:spPr>
      </p:pic>
      <p:pic>
        <p:nvPicPr>
          <p:cNvPr id="4" name="Kuva 3">
            <a:extLst>
              <a:ext uri="{FF2B5EF4-FFF2-40B4-BE49-F238E27FC236}">
                <a16:creationId xmlns:a16="http://schemas.microsoft.com/office/drawing/2014/main" id="{D63DB8BB-82B8-43FB-8CE0-3E2D4374182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075142" y="320511"/>
            <a:ext cx="3794760" cy="3930978"/>
          </a:xfrm>
          <a:prstGeom prst="rect">
            <a:avLst/>
          </a:prstGeom>
        </p:spPr>
      </p:pic>
      <p:cxnSp>
        <p:nvCxnSpPr>
          <p:cNvPr id="15" name="Straight Connector 10">
            <a:extLst>
              <a:ext uri="{FF2B5EF4-FFF2-40B4-BE49-F238E27FC236}">
                <a16:creationId xmlns:a16="http://schemas.microsoft.com/office/drawing/2014/main" id="{60188E89-AF78-40F6-B787-E9BD9C6256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5778706"/>
            <a:ext cx="9144000" cy="0"/>
          </a:xfrm>
          <a:prstGeom prst="line">
            <a:avLst/>
          </a:prstGeom>
          <a:ln w="19050">
            <a:solidFill>
              <a:srgbClr val="CCD15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8512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isällön paikkamerkki 9">
            <a:extLst>
              <a:ext uri="{FF2B5EF4-FFF2-40B4-BE49-F238E27FC236}">
                <a16:creationId xmlns:a16="http://schemas.microsoft.com/office/drawing/2014/main" id="{439E91DE-1513-4690-B59E-2FE7C77ECBE6}"/>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3790" y="11440"/>
            <a:ext cx="12188210" cy="7052655"/>
          </a:xfrm>
        </p:spPr>
      </p:pic>
      <p:sp>
        <p:nvSpPr>
          <p:cNvPr id="2" name="Otsikko 1">
            <a:extLst>
              <a:ext uri="{FF2B5EF4-FFF2-40B4-BE49-F238E27FC236}">
                <a16:creationId xmlns:a16="http://schemas.microsoft.com/office/drawing/2014/main" id="{CFBECB1E-D190-4B49-937A-DAA53B708BED}"/>
              </a:ext>
            </a:extLst>
          </p:cNvPr>
          <p:cNvSpPr>
            <a:spLocks noGrp="1"/>
          </p:cNvSpPr>
          <p:nvPr>
            <p:ph type="title"/>
          </p:nvPr>
        </p:nvSpPr>
        <p:spPr>
          <a:xfrm>
            <a:off x="5159896" y="3147963"/>
            <a:ext cx="6811832" cy="562074"/>
          </a:xfrm>
        </p:spPr>
        <p:txBody>
          <a:bodyPr/>
          <a:lstStyle/>
          <a:p>
            <a:r>
              <a:rPr lang="fi-FI" dirty="0">
                <a:solidFill>
                  <a:schemeClr val="bg1"/>
                </a:solidFill>
              </a:rPr>
              <a:t>20-vuotisjuhlat keväällä 2019</a:t>
            </a:r>
          </a:p>
        </p:txBody>
      </p:sp>
      <p:pic>
        <p:nvPicPr>
          <p:cNvPr id="8" name="Sisällön paikkamerkki 15">
            <a:extLst>
              <a:ext uri="{FF2B5EF4-FFF2-40B4-BE49-F238E27FC236}">
                <a16:creationId xmlns:a16="http://schemas.microsoft.com/office/drawing/2014/main" id="{96833471-9F0F-4103-B709-6CC3088500B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auto">
          <a:xfrm>
            <a:off x="9780513" y="-17137"/>
            <a:ext cx="2411487" cy="2548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759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A2D4663-CA43-4EF6-B6CF-140310DF4395}"/>
              </a:ext>
            </a:extLst>
          </p:cNvPr>
          <p:cNvSpPr>
            <a:spLocks noGrp="1"/>
          </p:cNvSpPr>
          <p:nvPr>
            <p:ph type="title"/>
          </p:nvPr>
        </p:nvSpPr>
        <p:spPr>
          <a:xfrm>
            <a:off x="623393" y="695608"/>
            <a:ext cx="9793087" cy="562074"/>
          </a:xfrm>
        </p:spPr>
        <p:txBody>
          <a:bodyPr/>
          <a:lstStyle/>
          <a:p>
            <a:r>
              <a:rPr lang="fi-FI" sz="4000" dirty="0"/>
              <a:t>Päiväkoti Neulanen – 20 vuotta mukana!</a:t>
            </a:r>
          </a:p>
        </p:txBody>
      </p:sp>
      <p:sp>
        <p:nvSpPr>
          <p:cNvPr id="3" name="Sisällön paikkamerkki 2">
            <a:extLst>
              <a:ext uri="{FF2B5EF4-FFF2-40B4-BE49-F238E27FC236}">
                <a16:creationId xmlns:a16="http://schemas.microsoft.com/office/drawing/2014/main" id="{B44BE65D-9065-41AA-A277-8C246E0A1642}"/>
              </a:ext>
            </a:extLst>
          </p:cNvPr>
          <p:cNvSpPr>
            <a:spLocks noGrp="1"/>
          </p:cNvSpPr>
          <p:nvPr>
            <p:ph idx="1"/>
          </p:nvPr>
        </p:nvSpPr>
        <p:spPr>
          <a:xfrm>
            <a:off x="609601" y="1844824"/>
            <a:ext cx="3758208" cy="4392488"/>
          </a:xfrm>
        </p:spPr>
        <p:txBody>
          <a:bodyPr/>
          <a:lstStyle/>
          <a:p>
            <a:pPr>
              <a:spcBef>
                <a:spcPts val="1200"/>
              </a:spcBef>
              <a:buFont typeface="Arial" panose="020B0604020202020204" pitchFamily="34" charset="0"/>
              <a:buChar char="•"/>
            </a:pPr>
            <a:r>
              <a:rPr lang="fi-FI" dirty="0"/>
              <a:t>Vihreä lippu on tärkeä arvo ja koko talon yhteinen juttu, josta ollaan ylpeitä!</a:t>
            </a:r>
          </a:p>
          <a:p>
            <a:pPr>
              <a:spcBef>
                <a:spcPts val="1200"/>
              </a:spcBef>
              <a:buFont typeface="Arial" panose="020B0604020202020204" pitchFamily="34" charset="0"/>
              <a:buChar char="•"/>
            </a:pPr>
            <a:r>
              <a:rPr lang="fi-FI" dirty="0"/>
              <a:t>Mukana ympäristötyössä on koko työyhteisö</a:t>
            </a:r>
          </a:p>
          <a:p>
            <a:pPr>
              <a:spcBef>
                <a:spcPts val="1200"/>
              </a:spcBef>
              <a:buFont typeface="Arial" panose="020B0604020202020204" pitchFamily="34" charset="0"/>
              <a:buChar char="•"/>
            </a:pPr>
            <a:r>
              <a:rPr lang="fi-FI" dirty="0"/>
              <a:t>Hyvät ideat ja käytännöt ovat siirtyneet pitkä-aikaisen henkilökunnan välityksellä eteenpäin.</a:t>
            </a:r>
          </a:p>
        </p:txBody>
      </p:sp>
      <p:pic>
        <p:nvPicPr>
          <p:cNvPr id="5" name="Kuva 4">
            <a:extLst>
              <a:ext uri="{FF2B5EF4-FFF2-40B4-BE49-F238E27FC236}">
                <a16:creationId xmlns:a16="http://schemas.microsoft.com/office/drawing/2014/main" id="{AA63BC0C-EB53-4C06-B58C-12FCA544F00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727848" y="1844824"/>
            <a:ext cx="7495366" cy="4708238"/>
          </a:xfrm>
          <a:prstGeom prst="rect">
            <a:avLst/>
          </a:prstGeom>
        </p:spPr>
      </p:pic>
    </p:spTree>
    <p:extLst>
      <p:ext uri="{BB962C8B-B14F-4D97-AF65-F5344CB8AC3E}">
        <p14:creationId xmlns:p14="http://schemas.microsoft.com/office/powerpoint/2010/main" val="488745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993EB6CA-F4E8-425D-A37B-C3C523EC73E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83432" y="93476"/>
            <a:ext cx="1318467" cy="1175284"/>
          </a:xfrm>
          <a:prstGeom prst="rect">
            <a:avLst/>
          </a:prstGeom>
        </p:spPr>
      </p:pic>
      <p:pic>
        <p:nvPicPr>
          <p:cNvPr id="4" name="Sisällön paikkamerkki 3">
            <a:extLst>
              <a:ext uri="{FF2B5EF4-FFF2-40B4-BE49-F238E27FC236}">
                <a16:creationId xmlns:a16="http://schemas.microsoft.com/office/drawing/2014/main" id="{D7144173-E910-4EB5-9320-5369DACC25BC}"/>
              </a:ext>
            </a:extLst>
          </p:cNvPr>
          <p:cNvPicPr>
            <a:picLocks noGrp="1" noChangeAspect="1"/>
          </p:cNvPicPr>
          <p:nvPr>
            <p:ph idx="4294967295"/>
          </p:nvPr>
        </p:nvPicPr>
        <p:blipFill>
          <a:blip r:embed="rId4" cstate="screen">
            <a:extLst>
              <a:ext uri="{28A0092B-C50C-407E-A947-70E740481C1C}">
                <a14:useLocalDpi xmlns:a14="http://schemas.microsoft.com/office/drawing/2010/main"/>
              </a:ext>
            </a:extLst>
          </a:blip>
          <a:stretch>
            <a:fillRect/>
          </a:stretch>
        </p:blipFill>
        <p:spPr>
          <a:xfrm>
            <a:off x="1155995" y="1203637"/>
            <a:ext cx="9880010" cy="5654363"/>
          </a:xfrm>
          <a:prstGeom prst="rect">
            <a:avLst/>
          </a:prstGeom>
        </p:spPr>
      </p:pic>
      <p:pic>
        <p:nvPicPr>
          <p:cNvPr id="7" name="Kuva 6">
            <a:extLst>
              <a:ext uri="{FF2B5EF4-FFF2-40B4-BE49-F238E27FC236}">
                <a16:creationId xmlns:a16="http://schemas.microsoft.com/office/drawing/2014/main" id="{34D517E5-26D3-4C65-A0C1-EDA2726A71B6}"/>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334231" y="260648"/>
            <a:ext cx="9882473" cy="1176630"/>
          </a:xfrm>
          <a:prstGeom prst="rect">
            <a:avLst/>
          </a:prstGeom>
        </p:spPr>
      </p:pic>
    </p:spTree>
    <p:extLst>
      <p:ext uri="{BB962C8B-B14F-4D97-AF65-F5344CB8AC3E}">
        <p14:creationId xmlns:p14="http://schemas.microsoft.com/office/powerpoint/2010/main" val="1325238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
                                        </p:tgtEl>
                                        <p:attrNameLst>
                                          <p:attrName>style.color</p:attrName>
                                        </p:attrNameLst>
                                      </p:cBhvr>
                                      <p:to>
                                        <a:schemeClr val="accent2"/>
                                      </p:to>
                                    </p:animClr>
                                    <p:animClr clrSpc="rgb" dir="cw">
                                      <p:cBhvr>
                                        <p:cTn id="7" dur="500" fill="hold"/>
                                        <p:tgtEl>
                                          <p:spTgt spid="4"/>
                                        </p:tgtEl>
                                        <p:attrNameLst>
                                          <p:attrName>fillcolor</p:attrName>
                                        </p:attrNameLst>
                                      </p:cBhvr>
                                      <p:to>
                                        <a:schemeClr val="accent2"/>
                                      </p:to>
                                    </p:animClr>
                                    <p:set>
                                      <p:cBhvr>
                                        <p:cTn id="8" dur="500" fill="hold"/>
                                        <p:tgtEl>
                                          <p:spTgt spid="4"/>
                                        </p:tgtEl>
                                        <p:attrNameLst>
                                          <p:attrName>fill.type</p:attrName>
                                        </p:attrNameLst>
                                      </p:cBhvr>
                                      <p:to>
                                        <p:strVal val="solid"/>
                                      </p:to>
                                    </p:set>
                                    <p:set>
                                      <p:cBhvr>
                                        <p:cTn id="9" dur="500" fill="hold"/>
                                        <p:tgtEl>
                                          <p:spTgt spid="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Online-media 3" title="Ympäristökasvatusta, osallisuutta ja arjen tekoja - Vihreä lippu 20 vuotta Suomessa!">
            <a:hlinkClick r:id="" action="ppaction://media"/>
            <a:extLst>
              <a:ext uri="{FF2B5EF4-FFF2-40B4-BE49-F238E27FC236}">
                <a16:creationId xmlns:a16="http://schemas.microsoft.com/office/drawing/2014/main" id="{16068045-7360-4810-8878-380C6B297127}"/>
              </a:ext>
            </a:extLst>
          </p:cNvPr>
          <p:cNvPicPr>
            <a:picLocks noRot="1" noChangeAspect="1"/>
          </p:cNvPicPr>
          <p:nvPr>
            <a:videoFile r:link="rId1"/>
          </p:nvPr>
        </p:nvPicPr>
        <p:blipFill>
          <a:blip r:embed="rId4"/>
          <a:stretch>
            <a:fillRect/>
          </a:stretch>
        </p:blipFill>
        <p:spPr>
          <a:xfrm>
            <a:off x="1019436" y="0"/>
            <a:ext cx="10153128" cy="6858000"/>
          </a:xfrm>
          <a:prstGeom prst="rect">
            <a:avLst/>
          </a:prstGeom>
        </p:spPr>
      </p:pic>
    </p:spTree>
    <p:extLst>
      <p:ext uri="{BB962C8B-B14F-4D97-AF65-F5344CB8AC3E}">
        <p14:creationId xmlns:p14="http://schemas.microsoft.com/office/powerpoint/2010/main" val="4083462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8BADC6CF-0F54-46A4-A320-B8262EC3747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75595" y="-7438"/>
            <a:ext cx="7840809" cy="6858000"/>
          </a:xfrm>
          <a:prstGeom prst="rect">
            <a:avLst/>
          </a:prstGeom>
        </p:spPr>
      </p:pic>
      <p:sp>
        <p:nvSpPr>
          <p:cNvPr id="2" name="Tekstiruutu 1">
            <a:extLst>
              <a:ext uri="{FF2B5EF4-FFF2-40B4-BE49-F238E27FC236}">
                <a16:creationId xmlns:a16="http://schemas.microsoft.com/office/drawing/2014/main" id="{9228F691-9128-430F-A68E-035CA7FB2A35}"/>
              </a:ext>
            </a:extLst>
          </p:cNvPr>
          <p:cNvSpPr txBox="1"/>
          <p:nvPr/>
        </p:nvSpPr>
        <p:spPr>
          <a:xfrm>
            <a:off x="8380238" y="5301208"/>
            <a:ext cx="1512168" cy="769441"/>
          </a:xfrm>
          <a:prstGeom prst="rect">
            <a:avLst/>
          </a:prstGeom>
          <a:noFill/>
        </p:spPr>
        <p:txBody>
          <a:bodyPr wrap="square" rtlCol="0">
            <a:spAutoFit/>
          </a:bodyPr>
          <a:lstStyle/>
          <a:p>
            <a:r>
              <a:rPr lang="fi-FI" sz="4400" dirty="0">
                <a:solidFill>
                  <a:schemeClr val="bg1"/>
                </a:solidFill>
              </a:rPr>
              <a:t>1994</a:t>
            </a:r>
          </a:p>
        </p:txBody>
      </p:sp>
    </p:spTree>
    <p:extLst>
      <p:ext uri="{BB962C8B-B14F-4D97-AF65-F5344CB8AC3E}">
        <p14:creationId xmlns:p14="http://schemas.microsoft.com/office/powerpoint/2010/main" val="2216660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p:txBody>
          <a:bodyPr/>
          <a:lstStyle/>
          <a:p>
            <a:pPr algn="l">
              <a:defRPr/>
            </a:pPr>
            <a:r>
              <a:rPr lang="fi-FI" dirty="0"/>
              <a:t>Rantautuminen Suomeen</a:t>
            </a:r>
            <a:endParaRPr lang="fi-FI" dirty="0">
              <a:latin typeface="Calibri Light" panose="020F0302020204030204" pitchFamily="34" charset="0"/>
            </a:endParaRPr>
          </a:p>
        </p:txBody>
      </p:sp>
      <p:sp>
        <p:nvSpPr>
          <p:cNvPr id="4098" name="Alaotsikko 1"/>
          <p:cNvSpPr>
            <a:spLocks noGrp="1"/>
          </p:cNvSpPr>
          <p:nvPr>
            <p:ph idx="1"/>
          </p:nvPr>
        </p:nvSpPr>
        <p:spPr>
          <a:xfrm>
            <a:off x="609601" y="1844824"/>
            <a:ext cx="5918447" cy="4392488"/>
          </a:xfrm>
        </p:spPr>
        <p:txBody>
          <a:bodyPr/>
          <a:lstStyle/>
          <a:p>
            <a:pPr marL="0" indent="0" defTabSz="269081">
              <a:spcBef>
                <a:spcPts val="600"/>
              </a:spcBef>
              <a:spcAft>
                <a:spcPts val="1200"/>
              </a:spcAft>
              <a:buNone/>
              <a:defRPr/>
            </a:pPr>
            <a:r>
              <a:rPr lang="fi-FI" altLang="fi-FI" sz="2800" dirty="0"/>
              <a:t>Helsingin ympäristökeskuksen ympäristökasvattaja </a:t>
            </a:r>
            <a:r>
              <a:rPr lang="fi-FI" altLang="fi-FI" sz="2800" b="1" dirty="0"/>
              <a:t>Kaisa </a:t>
            </a:r>
            <a:r>
              <a:rPr lang="fi-FI" altLang="fi-FI" sz="2800" b="1" dirty="0" err="1"/>
              <a:t>Pajanen</a:t>
            </a:r>
            <a:r>
              <a:rPr lang="fi-FI" altLang="fi-FI" sz="2800" b="1" dirty="0"/>
              <a:t> </a:t>
            </a:r>
            <a:r>
              <a:rPr lang="fi-FI" altLang="fi-FI" sz="2800" dirty="0"/>
              <a:t>tutustui ohjelmaan opintomatkoillaan Tanskassa ja Ruotsissa vuosina </a:t>
            </a:r>
            <a:br>
              <a:rPr lang="fi-FI" altLang="fi-FI" sz="2800" dirty="0"/>
            </a:br>
            <a:r>
              <a:rPr lang="fi-FI" altLang="fi-FI" sz="2800" dirty="0"/>
              <a:t>1996-1997</a:t>
            </a:r>
          </a:p>
          <a:p>
            <a:pPr defTabSz="269081">
              <a:spcBef>
                <a:spcPts val="600"/>
              </a:spcBef>
              <a:spcAft>
                <a:spcPts val="1200"/>
              </a:spcAft>
              <a:buFont typeface="Calibri Light" panose="020F0302020204030204" pitchFamily="34" charset="0"/>
              <a:buChar char="→"/>
              <a:defRPr/>
            </a:pPr>
            <a:r>
              <a:rPr lang="fi-FI" altLang="fi-FI" sz="2800" dirty="0"/>
              <a:t>Suomen Ympäristökasvatuksen Seuran </a:t>
            </a:r>
            <a:r>
              <a:rPr lang="fi-FI" altLang="fi-FI" sz="2800" b="1" dirty="0"/>
              <a:t>Maija Venäläinen </a:t>
            </a:r>
            <a:r>
              <a:rPr lang="fi-FI" altLang="fi-FI" sz="2800" dirty="0"/>
              <a:t>ja </a:t>
            </a:r>
            <a:r>
              <a:rPr lang="fi-FI" altLang="fi-FI" sz="2800" b="1" dirty="0"/>
              <a:t>Essi Aarnio</a:t>
            </a:r>
            <a:r>
              <a:rPr lang="fi-FI" altLang="fi-FI" sz="2800" dirty="0"/>
              <a:t> käynnistivät ohjelman Suomessa 1998</a:t>
            </a:r>
          </a:p>
        </p:txBody>
      </p:sp>
      <p:pic>
        <p:nvPicPr>
          <p:cNvPr id="2" name="Kuva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77032" y="509274"/>
            <a:ext cx="2317638" cy="3231565"/>
          </a:xfrm>
          <a:prstGeom prst="rect">
            <a:avLst/>
          </a:prstGeom>
          <a:noFill/>
          <a:ln>
            <a:noFill/>
          </a:ln>
        </p:spPr>
      </p:pic>
      <p:pic>
        <p:nvPicPr>
          <p:cNvPr id="7" name="Kuva 6">
            <a:extLst>
              <a:ext uri="{FF2B5EF4-FFF2-40B4-BE49-F238E27FC236}">
                <a16:creationId xmlns:a16="http://schemas.microsoft.com/office/drawing/2014/main" id="{38A10F59-EF0A-41FE-9696-6FB20F99021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980268" y="1785946"/>
            <a:ext cx="2324869" cy="3074828"/>
          </a:xfrm>
          <a:prstGeom prst="rect">
            <a:avLst/>
          </a:prstGeom>
        </p:spPr>
      </p:pic>
      <p:pic>
        <p:nvPicPr>
          <p:cNvPr id="6" name="Kuva 5">
            <a:extLst>
              <a:ext uri="{FF2B5EF4-FFF2-40B4-BE49-F238E27FC236}">
                <a16:creationId xmlns:a16="http://schemas.microsoft.com/office/drawing/2014/main" id="{FEA9ECCF-779D-480A-844B-5D37B15FE85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904312" y="3902549"/>
            <a:ext cx="2890358" cy="2474216"/>
          </a:xfrm>
          <a:prstGeom prst="rect">
            <a:avLst/>
          </a:prstGeom>
        </p:spPr>
      </p:pic>
      <p:sp>
        <p:nvSpPr>
          <p:cNvPr id="4" name="Tekstiruutu 3">
            <a:extLst>
              <a:ext uri="{FF2B5EF4-FFF2-40B4-BE49-F238E27FC236}">
                <a16:creationId xmlns:a16="http://schemas.microsoft.com/office/drawing/2014/main" id="{1D5BA01F-A4DC-4369-9667-D4C620786C40}"/>
              </a:ext>
            </a:extLst>
          </p:cNvPr>
          <p:cNvSpPr txBox="1"/>
          <p:nvPr/>
        </p:nvSpPr>
        <p:spPr>
          <a:xfrm>
            <a:off x="6980267" y="4860774"/>
            <a:ext cx="1752149" cy="307777"/>
          </a:xfrm>
          <a:prstGeom prst="rect">
            <a:avLst/>
          </a:prstGeom>
          <a:noFill/>
        </p:spPr>
        <p:txBody>
          <a:bodyPr wrap="square" rtlCol="0">
            <a:spAutoFit/>
          </a:bodyPr>
          <a:lstStyle/>
          <a:p>
            <a:r>
              <a:rPr lang="fi-FI" sz="1400" dirty="0">
                <a:solidFill>
                  <a:schemeClr val="tx1">
                    <a:lumMod val="95000"/>
                    <a:lumOff val="5000"/>
                  </a:schemeClr>
                </a:solidFill>
                <a:latin typeface="Segoe Print" panose="02000600000000000000" pitchFamily="2" charset="0"/>
              </a:rPr>
              <a:t>Kaisa </a:t>
            </a:r>
            <a:r>
              <a:rPr lang="fi-FI" sz="1400" dirty="0" err="1">
                <a:solidFill>
                  <a:schemeClr val="tx1">
                    <a:lumMod val="95000"/>
                    <a:lumOff val="5000"/>
                  </a:schemeClr>
                </a:solidFill>
                <a:latin typeface="Segoe Print" panose="02000600000000000000" pitchFamily="2" charset="0"/>
              </a:rPr>
              <a:t>Pajanen</a:t>
            </a:r>
            <a:endParaRPr lang="fi-FI" sz="1400" dirty="0">
              <a:solidFill>
                <a:schemeClr val="tx1">
                  <a:lumMod val="95000"/>
                  <a:lumOff val="5000"/>
                </a:schemeClr>
              </a:solidFill>
              <a:latin typeface="Segoe Print" panose="02000600000000000000" pitchFamily="2" charset="0"/>
            </a:endParaRPr>
          </a:p>
        </p:txBody>
      </p:sp>
      <p:sp>
        <p:nvSpPr>
          <p:cNvPr id="8" name="Tekstiruutu 7">
            <a:extLst>
              <a:ext uri="{FF2B5EF4-FFF2-40B4-BE49-F238E27FC236}">
                <a16:creationId xmlns:a16="http://schemas.microsoft.com/office/drawing/2014/main" id="{E8BF17D1-CF86-4B7F-8B13-7ACA3C942222}"/>
              </a:ext>
            </a:extLst>
          </p:cNvPr>
          <p:cNvSpPr txBox="1"/>
          <p:nvPr/>
        </p:nvSpPr>
        <p:spPr>
          <a:xfrm>
            <a:off x="10616876" y="6402738"/>
            <a:ext cx="1192955" cy="307777"/>
          </a:xfrm>
          <a:prstGeom prst="rect">
            <a:avLst/>
          </a:prstGeom>
          <a:noFill/>
        </p:spPr>
        <p:txBody>
          <a:bodyPr wrap="none" rtlCol="0">
            <a:spAutoFit/>
          </a:bodyPr>
          <a:lstStyle/>
          <a:p>
            <a:pPr algn="r"/>
            <a:r>
              <a:rPr lang="fi-FI" sz="1400" dirty="0">
                <a:solidFill>
                  <a:schemeClr val="tx1">
                    <a:lumMod val="95000"/>
                    <a:lumOff val="5000"/>
                  </a:schemeClr>
                </a:solidFill>
                <a:latin typeface="Segoe Print" panose="02000600000000000000" pitchFamily="2" charset="0"/>
              </a:rPr>
              <a:t>Essi Aarnio</a:t>
            </a:r>
          </a:p>
        </p:txBody>
      </p:sp>
      <p:sp>
        <p:nvSpPr>
          <p:cNvPr id="9" name="Tekstiruutu 8">
            <a:extLst>
              <a:ext uri="{FF2B5EF4-FFF2-40B4-BE49-F238E27FC236}">
                <a16:creationId xmlns:a16="http://schemas.microsoft.com/office/drawing/2014/main" id="{39D514CA-B44E-44EF-9754-C08C8C8F5B25}"/>
              </a:ext>
            </a:extLst>
          </p:cNvPr>
          <p:cNvSpPr txBox="1"/>
          <p:nvPr/>
        </p:nvSpPr>
        <p:spPr>
          <a:xfrm>
            <a:off x="10063106" y="195277"/>
            <a:ext cx="1731564" cy="307777"/>
          </a:xfrm>
          <a:prstGeom prst="rect">
            <a:avLst/>
          </a:prstGeom>
          <a:noFill/>
        </p:spPr>
        <p:txBody>
          <a:bodyPr wrap="none" rtlCol="0">
            <a:spAutoFit/>
          </a:bodyPr>
          <a:lstStyle/>
          <a:p>
            <a:pPr algn="r"/>
            <a:r>
              <a:rPr lang="fi-FI" sz="1400" dirty="0">
                <a:solidFill>
                  <a:schemeClr val="tx1">
                    <a:lumMod val="95000"/>
                    <a:lumOff val="5000"/>
                  </a:schemeClr>
                </a:solidFill>
                <a:latin typeface="Segoe Print" panose="02000600000000000000" pitchFamily="2" charset="0"/>
              </a:rPr>
              <a:t>Maija Venäläinen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p:txBody>
          <a:bodyPr/>
          <a:lstStyle/>
          <a:p>
            <a:pPr algn="l">
              <a:defRPr/>
            </a:pPr>
            <a:r>
              <a:rPr lang="fi-FI" dirty="0"/>
              <a:t>Ensimmäiset liput!</a:t>
            </a:r>
          </a:p>
        </p:txBody>
      </p:sp>
      <p:sp>
        <p:nvSpPr>
          <p:cNvPr id="8194" name="Alaotsikko 1"/>
          <p:cNvSpPr>
            <a:spLocks noGrp="1"/>
          </p:cNvSpPr>
          <p:nvPr>
            <p:ph idx="1"/>
          </p:nvPr>
        </p:nvSpPr>
        <p:spPr>
          <a:xfrm>
            <a:off x="609599" y="1772815"/>
            <a:ext cx="4910337" cy="4353351"/>
          </a:xfrm>
        </p:spPr>
        <p:txBody>
          <a:bodyPr/>
          <a:lstStyle/>
          <a:p>
            <a:pPr defTabSz="358775">
              <a:spcBef>
                <a:spcPts val="600"/>
              </a:spcBef>
              <a:spcAft>
                <a:spcPts val="1200"/>
              </a:spcAft>
              <a:buFont typeface="Arial" panose="020B0604020202020204" pitchFamily="34" charset="0"/>
              <a:buChar char="•"/>
            </a:pPr>
            <a:r>
              <a:rPr lang="fi-FI" sz="2800" dirty="0"/>
              <a:t>Kolme ensimmäisen vuoden osallistujaa saavutti Vihreän lipun keväällä 1999</a:t>
            </a:r>
          </a:p>
          <a:p>
            <a:pPr defTabSz="358775">
              <a:spcBef>
                <a:spcPts val="600"/>
              </a:spcBef>
              <a:spcAft>
                <a:spcPts val="1200"/>
              </a:spcAft>
              <a:buFont typeface="Arial" panose="020B0604020202020204" pitchFamily="34" charset="0"/>
              <a:buChar char="•"/>
            </a:pPr>
            <a:r>
              <a:rPr lang="fi-FI" sz="2800" dirty="0"/>
              <a:t>Projektiteemana oli kaikilla </a:t>
            </a:r>
            <a:r>
              <a:rPr lang="fi-FI" sz="2800" b="1" dirty="0"/>
              <a:t>Jätteiden vähentäminen</a:t>
            </a:r>
          </a:p>
          <a:p>
            <a:pPr defTabSz="358775">
              <a:spcBef>
                <a:spcPts val="600"/>
              </a:spcBef>
              <a:spcAft>
                <a:spcPts val="1200"/>
              </a:spcAft>
              <a:buFont typeface="Arial" panose="020B0604020202020204" pitchFamily="34" charset="0"/>
              <a:buChar char="•"/>
            </a:pPr>
            <a:r>
              <a:rPr lang="fi-FI" altLang="fi-FI" sz="2800" dirty="0"/>
              <a:t>Yksi näistä oli </a:t>
            </a:r>
            <a:r>
              <a:rPr lang="fi-FI" altLang="fi-FI" sz="2800" b="1" dirty="0"/>
              <a:t>päiväkoti Neulanen</a:t>
            </a:r>
            <a:r>
              <a:rPr lang="fi-FI" altLang="fi-FI" sz="2800" dirty="0"/>
              <a:t>, joka jatkaa katkeamatonta Vihreä lippu </a:t>
            </a:r>
            <a:br>
              <a:rPr lang="fi-FI" altLang="fi-FI" sz="2800" dirty="0"/>
            </a:br>
            <a:r>
              <a:rPr lang="fi-FI" altLang="fi-FI" sz="2800" dirty="0"/>
              <a:t>-taivaltaan edelleen!</a:t>
            </a:r>
          </a:p>
          <a:p>
            <a:pPr marL="0" indent="0" defTabSz="358775">
              <a:spcBef>
                <a:spcPts val="600"/>
              </a:spcBef>
              <a:spcAft>
                <a:spcPts val="1200"/>
              </a:spcAft>
              <a:buNone/>
            </a:pPr>
            <a:endParaRPr lang="fi-FI" altLang="fi-FI" sz="1800" i="1" dirty="0"/>
          </a:p>
        </p:txBody>
      </p:sp>
      <p:pic>
        <p:nvPicPr>
          <p:cNvPr id="6" name="Kuva 5">
            <a:extLst>
              <a:ext uri="{FF2B5EF4-FFF2-40B4-BE49-F238E27FC236}">
                <a16:creationId xmlns:a16="http://schemas.microsoft.com/office/drawing/2014/main" id="{FB1F85C6-ED98-46C6-B458-3965D142092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22615" y="4715212"/>
            <a:ext cx="1008112" cy="1738124"/>
          </a:xfrm>
          <a:prstGeom prst="rect">
            <a:avLst/>
          </a:prstGeom>
        </p:spPr>
      </p:pic>
      <p:pic>
        <p:nvPicPr>
          <p:cNvPr id="9" name="Kuva 8">
            <a:extLst>
              <a:ext uri="{FF2B5EF4-FFF2-40B4-BE49-F238E27FC236}">
                <a16:creationId xmlns:a16="http://schemas.microsoft.com/office/drawing/2014/main" id="{0ECCDBA1-A63B-47BA-B6A4-9263FF11B05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216794" y="0"/>
            <a:ext cx="5987546" cy="3223026"/>
          </a:xfrm>
          <a:prstGeom prst="rect">
            <a:avLst/>
          </a:prstGeom>
        </p:spPr>
      </p:pic>
      <p:pic>
        <p:nvPicPr>
          <p:cNvPr id="11" name="Kuva 10">
            <a:extLst>
              <a:ext uri="{FF2B5EF4-FFF2-40B4-BE49-F238E27FC236}">
                <a16:creationId xmlns:a16="http://schemas.microsoft.com/office/drawing/2014/main" id="{1D13A537-304F-4537-8DA4-D6301407337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16794" y="3413705"/>
            <a:ext cx="6000900" cy="3444295"/>
          </a:xfrm>
          <a:prstGeom prst="rect">
            <a:avLst/>
          </a:prstGeom>
        </p:spPr>
      </p:pic>
      <p:sp>
        <p:nvSpPr>
          <p:cNvPr id="7" name="Tekstiruutu 6">
            <a:extLst>
              <a:ext uri="{FF2B5EF4-FFF2-40B4-BE49-F238E27FC236}">
                <a16:creationId xmlns:a16="http://schemas.microsoft.com/office/drawing/2014/main" id="{630C79DF-45C8-438F-A547-AA190B2EDBAA}"/>
              </a:ext>
            </a:extLst>
          </p:cNvPr>
          <p:cNvSpPr txBox="1"/>
          <p:nvPr/>
        </p:nvSpPr>
        <p:spPr>
          <a:xfrm>
            <a:off x="9552384" y="6490126"/>
            <a:ext cx="2326124" cy="307777"/>
          </a:xfrm>
          <a:prstGeom prst="rect">
            <a:avLst/>
          </a:prstGeom>
          <a:noFill/>
        </p:spPr>
        <p:txBody>
          <a:bodyPr wrap="square" rtlCol="0">
            <a:spAutoFit/>
          </a:bodyPr>
          <a:lstStyle/>
          <a:p>
            <a:r>
              <a:rPr lang="fi-FI" sz="1400" dirty="0">
                <a:solidFill>
                  <a:schemeClr val="tx1">
                    <a:lumMod val="95000"/>
                    <a:lumOff val="5000"/>
                  </a:schemeClr>
                </a:solidFill>
                <a:latin typeface="Segoe Print" panose="02000600000000000000" pitchFamily="2" charset="0"/>
              </a:rPr>
              <a:t>Päiväkoti Neulanen</a:t>
            </a:r>
          </a:p>
        </p:txBody>
      </p:sp>
    </p:spTree>
    <p:extLst>
      <p:ext uri="{BB962C8B-B14F-4D97-AF65-F5344CB8AC3E}">
        <p14:creationId xmlns:p14="http://schemas.microsoft.com/office/powerpoint/2010/main" val="1674502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72D57F5E-353C-456A-BEE6-55254CB5B1C9}"/>
              </a:ext>
            </a:extLst>
          </p:cNvPr>
          <p:cNvSpPr>
            <a:spLocks noGrp="1"/>
          </p:cNvSpPr>
          <p:nvPr>
            <p:ph type="title"/>
          </p:nvPr>
        </p:nvSpPr>
        <p:spPr/>
        <p:txBody>
          <a:bodyPr/>
          <a:lstStyle/>
          <a:p>
            <a:r>
              <a:rPr lang="fi-FI" dirty="0"/>
              <a:t>Vihreän lipun kasvu Suomessa</a:t>
            </a:r>
            <a:endParaRPr lang="sv-FI" dirty="0"/>
          </a:p>
        </p:txBody>
      </p:sp>
      <p:graphicFrame>
        <p:nvGraphicFramePr>
          <p:cNvPr id="7" name="Sisällön paikkamerkki 6">
            <a:extLst>
              <a:ext uri="{FF2B5EF4-FFF2-40B4-BE49-F238E27FC236}">
                <a16:creationId xmlns:a16="http://schemas.microsoft.com/office/drawing/2014/main" id="{C657E366-E250-49CE-92FF-7DF53180C3A4}"/>
              </a:ext>
            </a:extLst>
          </p:cNvPr>
          <p:cNvGraphicFramePr>
            <a:graphicFrameLocks noGrp="1"/>
          </p:cNvGraphicFramePr>
          <p:nvPr>
            <p:ph idx="1"/>
            <p:extLst>
              <p:ext uri="{D42A27DB-BD31-4B8C-83A1-F6EECF244321}">
                <p14:modId xmlns:p14="http://schemas.microsoft.com/office/powerpoint/2010/main" val="3773028161"/>
              </p:ext>
            </p:extLst>
          </p:nvPr>
        </p:nvGraphicFramePr>
        <p:xfrm>
          <a:off x="609600" y="1988840"/>
          <a:ext cx="9662864" cy="43926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65254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52E8FD48-EF54-485A-9C02-C994CCBE712A}"/>
              </a:ext>
            </a:extLst>
          </p:cNvPr>
          <p:cNvSpPr>
            <a:spLocks noGrp="1"/>
          </p:cNvSpPr>
          <p:nvPr>
            <p:ph type="title"/>
          </p:nvPr>
        </p:nvSpPr>
        <p:spPr/>
        <p:txBody>
          <a:bodyPr/>
          <a:lstStyle/>
          <a:p>
            <a:r>
              <a:rPr lang="fi-FI" dirty="0"/>
              <a:t>Keitä meitä on?</a:t>
            </a:r>
            <a:endParaRPr lang="sv-FI" dirty="0"/>
          </a:p>
        </p:txBody>
      </p:sp>
      <p:pic>
        <p:nvPicPr>
          <p:cNvPr id="4" name="Kuva 3">
            <a:extLst>
              <a:ext uri="{FF2B5EF4-FFF2-40B4-BE49-F238E27FC236}">
                <a16:creationId xmlns:a16="http://schemas.microsoft.com/office/drawing/2014/main" id="{B70E9A51-AED5-468C-A699-80EB8238482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6528048" y="2011534"/>
            <a:ext cx="2714475" cy="4409299"/>
          </a:xfrm>
          <a:prstGeom prst="rect">
            <a:avLst/>
          </a:prstGeom>
        </p:spPr>
      </p:pic>
      <p:graphicFrame>
        <p:nvGraphicFramePr>
          <p:cNvPr id="15" name="Kaavio 14">
            <a:extLst>
              <a:ext uri="{FF2B5EF4-FFF2-40B4-BE49-F238E27FC236}">
                <a16:creationId xmlns:a16="http://schemas.microsoft.com/office/drawing/2014/main" id="{E1DEF8E4-3E14-484B-82BC-448428AFE1B8}"/>
              </a:ext>
            </a:extLst>
          </p:cNvPr>
          <p:cNvGraphicFramePr/>
          <p:nvPr>
            <p:extLst>
              <p:ext uri="{D42A27DB-BD31-4B8C-83A1-F6EECF244321}">
                <p14:modId xmlns:p14="http://schemas.microsoft.com/office/powerpoint/2010/main" val="3804263186"/>
              </p:ext>
            </p:extLst>
          </p:nvPr>
        </p:nvGraphicFramePr>
        <p:xfrm>
          <a:off x="-663848" y="1783920"/>
          <a:ext cx="8128000" cy="5074080"/>
        </p:xfrm>
        <a:graphic>
          <a:graphicData uri="http://schemas.openxmlformats.org/drawingml/2006/chart">
            <c:chart xmlns:c="http://schemas.openxmlformats.org/drawingml/2006/chart" xmlns:r="http://schemas.openxmlformats.org/officeDocument/2006/relationships" r:id="rId4"/>
          </a:graphicData>
        </a:graphic>
      </p:graphicFrame>
      <p:pic>
        <p:nvPicPr>
          <p:cNvPr id="19" name="Kuva 18">
            <a:extLst>
              <a:ext uri="{FF2B5EF4-FFF2-40B4-BE49-F238E27FC236}">
                <a16:creationId xmlns:a16="http://schemas.microsoft.com/office/drawing/2014/main" id="{7F7D650E-319F-44E2-965C-AA13BD4569E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408368" y="2078088"/>
            <a:ext cx="2314091" cy="4351178"/>
          </a:xfrm>
          <a:prstGeom prst="rect">
            <a:avLst/>
          </a:prstGeom>
        </p:spPr>
      </p:pic>
      <p:sp>
        <p:nvSpPr>
          <p:cNvPr id="6" name="Suorakulmio 5">
            <a:extLst>
              <a:ext uri="{FF2B5EF4-FFF2-40B4-BE49-F238E27FC236}">
                <a16:creationId xmlns:a16="http://schemas.microsoft.com/office/drawing/2014/main" id="{A789A9C0-577C-4088-A801-75FD9AF37F64}"/>
              </a:ext>
            </a:extLst>
          </p:cNvPr>
          <p:cNvSpPr/>
          <p:nvPr/>
        </p:nvSpPr>
        <p:spPr>
          <a:xfrm>
            <a:off x="2104008" y="3645024"/>
            <a:ext cx="2592288" cy="1569660"/>
          </a:xfrm>
          <a:prstGeom prst="rect">
            <a:avLst/>
          </a:prstGeom>
          <a:solidFill>
            <a:schemeClr val="bg1"/>
          </a:solidFill>
        </p:spPr>
        <p:txBody>
          <a:bodyPr wrap="square">
            <a:spAutoFit/>
          </a:bodyPr>
          <a:lstStyle/>
          <a:p>
            <a:pPr marL="0" lvl="1" algn="ctr" defTabSz="269081" eaLnBrk="1" hangingPunct="1"/>
            <a:r>
              <a:rPr lang="fi-FI" altLang="fi-FI" sz="2400" dirty="0">
                <a:latin typeface="Calibri Light" panose="020F0302020204030204" pitchFamily="34" charset="0"/>
                <a:cs typeface="Calibri Light" panose="020F0302020204030204" pitchFamily="34" charset="0"/>
              </a:rPr>
              <a:t>n. 300 kasvatusalan toimijaa</a:t>
            </a:r>
          </a:p>
          <a:p>
            <a:pPr marL="0" lvl="1" algn="ctr" defTabSz="269081" eaLnBrk="1" hangingPunct="1"/>
            <a:r>
              <a:rPr lang="fi-FI" altLang="fi-FI" sz="2400" dirty="0">
                <a:latin typeface="Calibri Light" panose="020F0302020204030204" pitchFamily="34" charset="0"/>
                <a:cs typeface="Calibri Light" panose="020F0302020204030204" pitchFamily="34" charset="0"/>
              </a:rPr>
              <a:t> yli 73 000 lasta ja nuorta</a:t>
            </a:r>
          </a:p>
        </p:txBody>
      </p:sp>
    </p:spTree>
    <p:extLst>
      <p:ext uri="{BB962C8B-B14F-4D97-AF65-F5344CB8AC3E}">
        <p14:creationId xmlns:p14="http://schemas.microsoft.com/office/powerpoint/2010/main" val="2349929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72D57F5E-353C-456A-BEE6-55254CB5B1C9}"/>
              </a:ext>
            </a:extLst>
          </p:cNvPr>
          <p:cNvSpPr>
            <a:spLocks noGrp="1"/>
          </p:cNvSpPr>
          <p:nvPr>
            <p:ph type="title"/>
          </p:nvPr>
        </p:nvSpPr>
        <p:spPr/>
        <p:txBody>
          <a:bodyPr/>
          <a:lstStyle/>
          <a:p>
            <a:pPr algn="l"/>
            <a:r>
              <a:rPr lang="fi-FI" dirty="0"/>
              <a:t>Eco-Schools-verkosto laajenee</a:t>
            </a:r>
            <a:endParaRPr lang="sv-FI" dirty="0"/>
          </a:p>
        </p:txBody>
      </p:sp>
      <p:pic>
        <p:nvPicPr>
          <p:cNvPr id="8" name="Kuva 7">
            <a:extLst>
              <a:ext uri="{FF2B5EF4-FFF2-40B4-BE49-F238E27FC236}">
                <a16:creationId xmlns:a16="http://schemas.microsoft.com/office/drawing/2014/main" id="{CC29D2AD-469F-4125-ABD6-EB54CF0BF79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968836"/>
            <a:ext cx="4417456" cy="3904387"/>
          </a:xfrm>
          <a:prstGeom prst="rect">
            <a:avLst/>
          </a:prstGeom>
        </p:spPr>
      </p:pic>
      <p:sp>
        <p:nvSpPr>
          <p:cNvPr id="9" name="Tekstiruutu 8">
            <a:extLst>
              <a:ext uri="{FF2B5EF4-FFF2-40B4-BE49-F238E27FC236}">
                <a16:creationId xmlns:a16="http://schemas.microsoft.com/office/drawing/2014/main" id="{F59F5156-256F-4364-81EE-A64527EF5595}"/>
              </a:ext>
            </a:extLst>
          </p:cNvPr>
          <p:cNvSpPr txBox="1"/>
          <p:nvPr/>
        </p:nvSpPr>
        <p:spPr>
          <a:xfrm>
            <a:off x="395763" y="5921385"/>
            <a:ext cx="3625929" cy="461665"/>
          </a:xfrm>
          <a:prstGeom prst="rect">
            <a:avLst/>
          </a:prstGeom>
          <a:noFill/>
        </p:spPr>
        <p:txBody>
          <a:bodyPr wrap="none" rtlCol="0">
            <a:spAutoFit/>
          </a:bodyPr>
          <a:lstStyle/>
          <a:p>
            <a:r>
              <a:rPr lang="fi-FI" sz="2400" b="1" dirty="0">
                <a:latin typeface="Calibri Light" panose="020F0302020204030204" pitchFamily="34" charset="0"/>
                <a:cs typeface="Calibri Light" panose="020F0302020204030204" pitchFamily="34" charset="0"/>
              </a:rPr>
              <a:t>1998</a:t>
            </a:r>
            <a:r>
              <a:rPr lang="fi-FI" sz="2400" dirty="0">
                <a:latin typeface="Calibri Light" panose="020F0302020204030204" pitchFamily="34" charset="0"/>
                <a:cs typeface="Calibri Light" panose="020F0302020204030204" pitchFamily="34" charset="0"/>
              </a:rPr>
              <a:t>: 15 maata Euroopassa</a:t>
            </a:r>
          </a:p>
        </p:txBody>
      </p:sp>
      <p:grpSp>
        <p:nvGrpSpPr>
          <p:cNvPr id="2" name="Ryhmä 1">
            <a:extLst>
              <a:ext uri="{FF2B5EF4-FFF2-40B4-BE49-F238E27FC236}">
                <a16:creationId xmlns:a16="http://schemas.microsoft.com/office/drawing/2014/main" id="{CA8184BA-3C01-4EA5-A151-3BAB413327C9}"/>
              </a:ext>
            </a:extLst>
          </p:cNvPr>
          <p:cNvGrpSpPr/>
          <p:nvPr/>
        </p:nvGrpSpPr>
        <p:grpSpPr>
          <a:xfrm>
            <a:off x="4295800" y="1968836"/>
            <a:ext cx="7920880" cy="4783546"/>
            <a:chOff x="4295800" y="1968836"/>
            <a:chExt cx="7920880" cy="4783546"/>
          </a:xfrm>
        </p:grpSpPr>
        <p:pic>
          <p:nvPicPr>
            <p:cNvPr id="5" name="Kuva 4">
              <a:extLst>
                <a:ext uri="{FF2B5EF4-FFF2-40B4-BE49-F238E27FC236}">
                  <a16:creationId xmlns:a16="http://schemas.microsoft.com/office/drawing/2014/main" id="{1B8D6F0B-6BB3-49DD-A6D8-8727F7E7A31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08512" y="1968836"/>
              <a:ext cx="7608168" cy="3904388"/>
            </a:xfrm>
            <a:prstGeom prst="rect">
              <a:avLst/>
            </a:prstGeom>
          </p:spPr>
        </p:pic>
        <p:sp>
          <p:nvSpPr>
            <p:cNvPr id="10" name="Tekstiruutu 9">
              <a:extLst>
                <a:ext uri="{FF2B5EF4-FFF2-40B4-BE49-F238E27FC236}">
                  <a16:creationId xmlns:a16="http://schemas.microsoft.com/office/drawing/2014/main" id="{CDBB0119-1718-416D-B2A9-CBA8C6A8A977}"/>
                </a:ext>
              </a:extLst>
            </p:cNvPr>
            <p:cNvSpPr txBox="1"/>
            <p:nvPr/>
          </p:nvSpPr>
          <p:spPr>
            <a:xfrm>
              <a:off x="6188557" y="5921385"/>
              <a:ext cx="4491358" cy="830997"/>
            </a:xfrm>
            <a:prstGeom prst="rect">
              <a:avLst/>
            </a:prstGeom>
            <a:noFill/>
          </p:spPr>
          <p:txBody>
            <a:bodyPr wrap="none" rtlCol="0">
              <a:spAutoFit/>
            </a:bodyPr>
            <a:lstStyle/>
            <a:p>
              <a:pPr algn="ctr"/>
              <a:r>
                <a:rPr lang="fi-FI" sz="2400" b="1" dirty="0">
                  <a:latin typeface="Calibri Light" panose="020F0302020204030204" pitchFamily="34" charset="0"/>
                  <a:cs typeface="Calibri Light" panose="020F0302020204030204" pitchFamily="34" charset="0"/>
                </a:rPr>
                <a:t>2019</a:t>
              </a:r>
              <a:r>
                <a:rPr lang="fi-FI" sz="2400" dirty="0">
                  <a:latin typeface="Calibri Light" panose="020F0302020204030204" pitchFamily="34" charset="0"/>
                  <a:cs typeface="Calibri Light" panose="020F0302020204030204" pitchFamily="34" charset="0"/>
                </a:rPr>
                <a:t>: 68 maata ympäri maailman</a:t>
              </a:r>
            </a:p>
            <a:p>
              <a:endParaRPr lang="fi-FI" sz="2400" dirty="0">
                <a:latin typeface="Calibri Light" panose="020F0302020204030204" pitchFamily="34" charset="0"/>
                <a:cs typeface="Calibri Light" panose="020F0302020204030204" pitchFamily="34" charset="0"/>
              </a:endParaRPr>
            </a:p>
          </p:txBody>
        </p:sp>
        <p:cxnSp>
          <p:nvCxnSpPr>
            <p:cNvPr id="14" name="Suora nuoliyhdysviiva 13">
              <a:extLst>
                <a:ext uri="{FF2B5EF4-FFF2-40B4-BE49-F238E27FC236}">
                  <a16:creationId xmlns:a16="http://schemas.microsoft.com/office/drawing/2014/main" id="{9E2C536D-D89C-4203-AB82-1E9D7AA92B91}"/>
                </a:ext>
              </a:extLst>
            </p:cNvPr>
            <p:cNvCxnSpPr/>
            <p:nvPr/>
          </p:nvCxnSpPr>
          <p:spPr>
            <a:xfrm>
              <a:off x="4295800" y="6152217"/>
              <a:ext cx="1728192"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47166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Ryhmä 6">
            <a:extLst>
              <a:ext uri="{FF2B5EF4-FFF2-40B4-BE49-F238E27FC236}">
                <a16:creationId xmlns:a16="http://schemas.microsoft.com/office/drawing/2014/main" id="{CE800A5D-2ACB-4A28-B845-15537DBEED29}"/>
              </a:ext>
            </a:extLst>
          </p:cNvPr>
          <p:cNvGrpSpPr/>
          <p:nvPr/>
        </p:nvGrpSpPr>
        <p:grpSpPr>
          <a:xfrm>
            <a:off x="7871517" y="3527458"/>
            <a:ext cx="4496350" cy="3364204"/>
            <a:chOff x="8589681" y="4079029"/>
            <a:chExt cx="3716785" cy="2780928"/>
          </a:xfrm>
        </p:grpSpPr>
        <p:pic>
          <p:nvPicPr>
            <p:cNvPr id="15" name="Kuva 14">
              <a:extLst>
                <a:ext uri="{FF2B5EF4-FFF2-40B4-BE49-F238E27FC236}">
                  <a16:creationId xmlns:a16="http://schemas.microsoft.com/office/drawing/2014/main" id="{24544118-AF4E-4B45-B7BE-C8407907572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589681" y="4079029"/>
              <a:ext cx="3571407" cy="2780928"/>
            </a:xfrm>
            <a:prstGeom prst="rect">
              <a:avLst/>
            </a:prstGeom>
          </p:spPr>
        </p:pic>
        <p:sp>
          <p:nvSpPr>
            <p:cNvPr id="3" name="Tekstiruutu 2">
              <a:extLst>
                <a:ext uri="{FF2B5EF4-FFF2-40B4-BE49-F238E27FC236}">
                  <a16:creationId xmlns:a16="http://schemas.microsoft.com/office/drawing/2014/main" id="{5B109042-59F2-4795-B211-10C357F78029}"/>
                </a:ext>
              </a:extLst>
            </p:cNvPr>
            <p:cNvSpPr txBox="1"/>
            <p:nvPr/>
          </p:nvSpPr>
          <p:spPr>
            <a:xfrm rot="492837">
              <a:off x="10859148" y="4178882"/>
              <a:ext cx="1447318" cy="307777"/>
            </a:xfrm>
            <a:prstGeom prst="rect">
              <a:avLst/>
            </a:prstGeom>
            <a:noFill/>
          </p:spPr>
          <p:txBody>
            <a:bodyPr wrap="square" rtlCol="0">
              <a:spAutoFit/>
            </a:bodyPr>
            <a:lstStyle/>
            <a:p>
              <a:r>
                <a:rPr lang="fi-FI" sz="1400" dirty="0">
                  <a:solidFill>
                    <a:schemeClr val="bg1"/>
                  </a:solidFill>
                  <a:latin typeface="Segoe Print" panose="02000600000000000000" pitchFamily="2" charset="0"/>
                </a:rPr>
                <a:t>Iso-Britannia</a:t>
              </a:r>
            </a:p>
          </p:txBody>
        </p:sp>
      </p:grpSp>
      <p:grpSp>
        <p:nvGrpSpPr>
          <p:cNvPr id="6" name="Ryhmä 5">
            <a:extLst>
              <a:ext uri="{FF2B5EF4-FFF2-40B4-BE49-F238E27FC236}">
                <a16:creationId xmlns:a16="http://schemas.microsoft.com/office/drawing/2014/main" id="{288012EA-1CC3-44F3-B5B9-65B51C1959AD}"/>
              </a:ext>
            </a:extLst>
          </p:cNvPr>
          <p:cNvGrpSpPr/>
          <p:nvPr/>
        </p:nvGrpSpPr>
        <p:grpSpPr>
          <a:xfrm>
            <a:off x="-1" y="3493795"/>
            <a:ext cx="4511825" cy="3364205"/>
            <a:chOff x="4558759" y="4069076"/>
            <a:chExt cx="3707904" cy="2780928"/>
          </a:xfrm>
        </p:grpSpPr>
        <p:pic>
          <p:nvPicPr>
            <p:cNvPr id="9" name="Kuva 8">
              <a:extLst>
                <a:ext uri="{FF2B5EF4-FFF2-40B4-BE49-F238E27FC236}">
                  <a16:creationId xmlns:a16="http://schemas.microsoft.com/office/drawing/2014/main" id="{5A287C15-A7E6-4EFE-8DF0-AF0AF30F59B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558759" y="4069076"/>
              <a:ext cx="3707904" cy="2780928"/>
            </a:xfrm>
            <a:prstGeom prst="rect">
              <a:avLst/>
            </a:prstGeom>
          </p:spPr>
        </p:pic>
        <p:sp>
          <p:nvSpPr>
            <p:cNvPr id="10" name="Tekstiruutu 9">
              <a:extLst>
                <a:ext uri="{FF2B5EF4-FFF2-40B4-BE49-F238E27FC236}">
                  <a16:creationId xmlns:a16="http://schemas.microsoft.com/office/drawing/2014/main" id="{51CF792A-2408-428D-AA8A-D6C2F3C3AFD7}"/>
                </a:ext>
              </a:extLst>
            </p:cNvPr>
            <p:cNvSpPr txBox="1"/>
            <p:nvPr/>
          </p:nvSpPr>
          <p:spPr>
            <a:xfrm rot="21230171">
              <a:off x="4844872" y="6314124"/>
              <a:ext cx="1447318" cy="307777"/>
            </a:xfrm>
            <a:prstGeom prst="rect">
              <a:avLst/>
            </a:prstGeom>
            <a:noFill/>
          </p:spPr>
          <p:txBody>
            <a:bodyPr wrap="square" rtlCol="0">
              <a:spAutoFit/>
            </a:bodyPr>
            <a:lstStyle/>
            <a:p>
              <a:r>
                <a:rPr lang="fi-FI" sz="1400" dirty="0">
                  <a:solidFill>
                    <a:schemeClr val="bg1"/>
                  </a:solidFill>
                  <a:latin typeface="Segoe Print" panose="02000600000000000000" pitchFamily="2" charset="0"/>
                </a:rPr>
                <a:t>Intia</a:t>
              </a:r>
            </a:p>
          </p:txBody>
        </p:sp>
      </p:grpSp>
      <p:pic>
        <p:nvPicPr>
          <p:cNvPr id="16" name="Kuva 15">
            <a:extLst>
              <a:ext uri="{FF2B5EF4-FFF2-40B4-BE49-F238E27FC236}">
                <a16:creationId xmlns:a16="http://schemas.microsoft.com/office/drawing/2014/main" id="{926F409F-194A-48EF-9193-D6F32DFCBDC2}"/>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692477" y="-18542"/>
            <a:ext cx="6499523" cy="3546000"/>
          </a:xfrm>
          <a:prstGeom prst="rect">
            <a:avLst/>
          </a:prstGeom>
        </p:spPr>
      </p:pic>
      <p:sp>
        <p:nvSpPr>
          <p:cNvPr id="17" name="Tekstiruutu 16">
            <a:extLst>
              <a:ext uri="{FF2B5EF4-FFF2-40B4-BE49-F238E27FC236}">
                <a16:creationId xmlns:a16="http://schemas.microsoft.com/office/drawing/2014/main" id="{46C7113A-F510-43F6-B757-CB976443B5E8}"/>
              </a:ext>
            </a:extLst>
          </p:cNvPr>
          <p:cNvSpPr txBox="1"/>
          <p:nvPr/>
        </p:nvSpPr>
        <p:spPr>
          <a:xfrm rot="258614">
            <a:off x="10209519" y="811955"/>
            <a:ext cx="1769871" cy="307777"/>
          </a:xfrm>
          <a:prstGeom prst="rect">
            <a:avLst/>
          </a:prstGeom>
          <a:noFill/>
        </p:spPr>
        <p:txBody>
          <a:bodyPr wrap="square" rtlCol="0">
            <a:spAutoFit/>
          </a:bodyPr>
          <a:lstStyle/>
          <a:p>
            <a:r>
              <a:rPr lang="fi-FI" sz="1400" dirty="0">
                <a:solidFill>
                  <a:schemeClr val="bg1"/>
                </a:solidFill>
                <a:latin typeface="Segoe Print" panose="02000600000000000000" pitchFamily="2" charset="0"/>
              </a:rPr>
              <a:t>Etelä-Afrikka</a:t>
            </a:r>
          </a:p>
        </p:txBody>
      </p:sp>
      <p:grpSp>
        <p:nvGrpSpPr>
          <p:cNvPr id="18" name="Ryhmä 17">
            <a:extLst>
              <a:ext uri="{FF2B5EF4-FFF2-40B4-BE49-F238E27FC236}">
                <a16:creationId xmlns:a16="http://schemas.microsoft.com/office/drawing/2014/main" id="{D05B0558-CE4A-4ACE-83BB-05B82FF8CBEF}"/>
              </a:ext>
            </a:extLst>
          </p:cNvPr>
          <p:cNvGrpSpPr/>
          <p:nvPr/>
        </p:nvGrpSpPr>
        <p:grpSpPr>
          <a:xfrm>
            <a:off x="-1" y="2294"/>
            <a:ext cx="5692475" cy="3522795"/>
            <a:chOff x="7140233" y="3675059"/>
            <a:chExt cx="5087888" cy="3148901"/>
          </a:xfrm>
        </p:grpSpPr>
        <p:pic>
          <p:nvPicPr>
            <p:cNvPr id="19" name="Kuva 18">
              <a:extLst>
                <a:ext uri="{FF2B5EF4-FFF2-40B4-BE49-F238E27FC236}">
                  <a16:creationId xmlns:a16="http://schemas.microsoft.com/office/drawing/2014/main" id="{C6CFC1C7-BCF8-41B8-A018-3EE60ACF25C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140233" y="3675059"/>
              <a:ext cx="5087888" cy="3148901"/>
            </a:xfrm>
            <a:prstGeom prst="rect">
              <a:avLst/>
            </a:prstGeom>
          </p:spPr>
        </p:pic>
        <p:sp>
          <p:nvSpPr>
            <p:cNvPr id="20" name="Tekstiruutu 19">
              <a:extLst>
                <a:ext uri="{FF2B5EF4-FFF2-40B4-BE49-F238E27FC236}">
                  <a16:creationId xmlns:a16="http://schemas.microsoft.com/office/drawing/2014/main" id="{FC7AC9CA-A263-4522-A8A1-0C19CC7BB02E}"/>
                </a:ext>
              </a:extLst>
            </p:cNvPr>
            <p:cNvSpPr txBox="1"/>
            <p:nvPr/>
          </p:nvSpPr>
          <p:spPr>
            <a:xfrm rot="21416140">
              <a:off x="8745173" y="6463760"/>
              <a:ext cx="1344488" cy="291402"/>
            </a:xfrm>
            <a:prstGeom prst="rect">
              <a:avLst/>
            </a:prstGeom>
            <a:noFill/>
          </p:spPr>
          <p:txBody>
            <a:bodyPr wrap="square" rtlCol="0">
              <a:spAutoFit/>
            </a:bodyPr>
            <a:lstStyle/>
            <a:p>
              <a:r>
                <a:rPr lang="fi-FI" sz="1400" dirty="0">
                  <a:solidFill>
                    <a:schemeClr val="bg1"/>
                  </a:solidFill>
                  <a:latin typeface="Segoe Print" panose="02000600000000000000" pitchFamily="2" charset="0"/>
                </a:rPr>
                <a:t>Romania</a:t>
              </a:r>
            </a:p>
          </p:txBody>
        </p:sp>
      </p:grpSp>
      <p:pic>
        <p:nvPicPr>
          <p:cNvPr id="21" name="Kuva 20">
            <a:extLst>
              <a:ext uri="{FF2B5EF4-FFF2-40B4-BE49-F238E27FC236}">
                <a16:creationId xmlns:a16="http://schemas.microsoft.com/office/drawing/2014/main" id="{120F9849-C0F5-4994-A0F7-8D5BD0ED886D}"/>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509831" y="4976423"/>
            <a:ext cx="1363679" cy="1419466"/>
          </a:xfrm>
          <a:prstGeom prst="rect">
            <a:avLst/>
          </a:prstGeom>
        </p:spPr>
      </p:pic>
      <p:sp>
        <p:nvSpPr>
          <p:cNvPr id="22" name="Suorakulmio 21">
            <a:extLst>
              <a:ext uri="{FF2B5EF4-FFF2-40B4-BE49-F238E27FC236}">
                <a16:creationId xmlns:a16="http://schemas.microsoft.com/office/drawing/2014/main" id="{FBB3C908-A002-4E94-8BF8-163C90B15170}"/>
              </a:ext>
            </a:extLst>
          </p:cNvPr>
          <p:cNvSpPr/>
          <p:nvPr/>
        </p:nvSpPr>
        <p:spPr>
          <a:xfrm>
            <a:off x="4871183" y="3855676"/>
            <a:ext cx="2640979" cy="1015663"/>
          </a:xfrm>
          <a:prstGeom prst="rect">
            <a:avLst/>
          </a:prstGeom>
        </p:spPr>
        <p:txBody>
          <a:bodyPr wrap="none">
            <a:spAutoFit/>
          </a:bodyPr>
          <a:lstStyle/>
          <a:p>
            <a:pPr algn="ctr"/>
            <a:r>
              <a:rPr lang="fi-FI" altLang="fi-FI" sz="2000" dirty="0">
                <a:latin typeface="Calibri Light" panose="020F0302020204030204" pitchFamily="34" charset="0"/>
              </a:rPr>
              <a:t>68 maata</a:t>
            </a:r>
          </a:p>
          <a:p>
            <a:pPr algn="ctr"/>
            <a:r>
              <a:rPr lang="fi-FI" altLang="fi-FI" sz="2000" dirty="0">
                <a:latin typeface="Calibri Light" panose="020F0302020204030204" pitchFamily="34" charset="0"/>
              </a:rPr>
              <a:t>53 000 koulua</a:t>
            </a:r>
          </a:p>
          <a:p>
            <a:pPr algn="ctr"/>
            <a:r>
              <a:rPr lang="fi-FI" altLang="fi-FI" sz="2000" dirty="0">
                <a:latin typeface="Calibri Light" panose="020F0302020204030204" pitchFamily="34" charset="0"/>
              </a:rPr>
              <a:t>~ 20 milj. lasta ja nuorta</a:t>
            </a:r>
          </a:p>
        </p:txBody>
      </p:sp>
    </p:spTree>
    <p:extLst>
      <p:ext uri="{BB962C8B-B14F-4D97-AF65-F5344CB8AC3E}">
        <p14:creationId xmlns:p14="http://schemas.microsoft.com/office/powerpoint/2010/main" val="3053803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A18D555-6780-462F-BC85-0D26C32A8118}"/>
              </a:ext>
            </a:extLst>
          </p:cNvPr>
          <p:cNvSpPr>
            <a:spLocks noGrp="1"/>
          </p:cNvSpPr>
          <p:nvPr>
            <p:ph type="title"/>
          </p:nvPr>
        </p:nvSpPr>
        <p:spPr/>
        <p:txBody>
          <a:bodyPr/>
          <a:lstStyle/>
          <a:p>
            <a:endParaRPr lang="fi-FI"/>
          </a:p>
        </p:txBody>
      </p:sp>
      <p:pic>
        <p:nvPicPr>
          <p:cNvPr id="5" name="Kuva 4">
            <a:extLst>
              <a:ext uri="{FF2B5EF4-FFF2-40B4-BE49-F238E27FC236}">
                <a16:creationId xmlns:a16="http://schemas.microsoft.com/office/drawing/2014/main" id="{272424DE-DC77-496F-932C-7DE36DEE062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03911" y="551"/>
            <a:ext cx="4589537" cy="6884306"/>
          </a:xfrm>
          <a:prstGeom prst="rect">
            <a:avLst/>
          </a:prstGeom>
        </p:spPr>
      </p:pic>
      <p:pic>
        <p:nvPicPr>
          <p:cNvPr id="6" name="Kuva 5">
            <a:extLst>
              <a:ext uri="{FF2B5EF4-FFF2-40B4-BE49-F238E27FC236}">
                <a16:creationId xmlns:a16="http://schemas.microsoft.com/office/drawing/2014/main" id="{1016C732-9966-4AD4-8095-13D4BA35816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63953" y="2531590"/>
            <a:ext cx="6528048" cy="4370955"/>
          </a:xfrm>
          <a:prstGeom prst="rect">
            <a:avLst/>
          </a:prstGeom>
        </p:spPr>
      </p:pic>
      <p:pic>
        <p:nvPicPr>
          <p:cNvPr id="7" name="Kuva 6">
            <a:extLst>
              <a:ext uri="{FF2B5EF4-FFF2-40B4-BE49-F238E27FC236}">
                <a16:creationId xmlns:a16="http://schemas.microsoft.com/office/drawing/2014/main" id="{5D4DFB4F-F3CA-4A6C-AAB4-709F76F98DB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3242827"/>
            <a:ext cx="5399288" cy="3615173"/>
          </a:xfrm>
          <a:prstGeom prst="rect">
            <a:avLst/>
          </a:prstGeom>
        </p:spPr>
      </p:pic>
      <p:pic>
        <p:nvPicPr>
          <p:cNvPr id="4" name="Sisällön paikkamerkki 14">
            <a:extLst>
              <a:ext uri="{FF2B5EF4-FFF2-40B4-BE49-F238E27FC236}">
                <a16:creationId xmlns:a16="http://schemas.microsoft.com/office/drawing/2014/main" id="{BE50B0E6-C38B-4A97-BCE7-1B7AA59F202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 y="-1"/>
            <a:ext cx="5399289" cy="3599527"/>
          </a:xfrm>
          <a:prstGeom prst="rect">
            <a:avLst/>
          </a:prstGeom>
        </p:spPr>
      </p:pic>
      <p:sp>
        <p:nvSpPr>
          <p:cNvPr id="8" name="Otsikko 2">
            <a:extLst>
              <a:ext uri="{FF2B5EF4-FFF2-40B4-BE49-F238E27FC236}">
                <a16:creationId xmlns:a16="http://schemas.microsoft.com/office/drawing/2014/main" id="{C626B009-9E34-4752-9DC6-06FA0B7CB49A}"/>
              </a:ext>
            </a:extLst>
          </p:cNvPr>
          <p:cNvSpPr txBox="1">
            <a:spLocks/>
          </p:cNvSpPr>
          <p:nvPr/>
        </p:nvSpPr>
        <p:spPr bwMode="auto">
          <a:xfrm>
            <a:off x="378339" y="308349"/>
            <a:ext cx="9241027" cy="56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4400" b="0" kern="1200" cap="none" baseline="0">
                <a:solidFill>
                  <a:srgbClr val="0070C0"/>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a:lstStyle>
          <a:p>
            <a:pPr>
              <a:defRPr/>
            </a:pPr>
            <a:r>
              <a:rPr lang="fi-FI" dirty="0">
                <a:solidFill>
                  <a:schemeClr val="bg1"/>
                </a:solidFill>
              </a:rPr>
              <a:t>Valtakunnalliset lippujuhlat 1999-2005 </a:t>
            </a:r>
          </a:p>
        </p:txBody>
      </p:sp>
      <p:pic>
        <p:nvPicPr>
          <p:cNvPr id="16" name="Sisällön paikkamerkki 15">
            <a:extLst>
              <a:ext uri="{FF2B5EF4-FFF2-40B4-BE49-F238E27FC236}">
                <a16:creationId xmlns:a16="http://schemas.microsoft.com/office/drawing/2014/main" id="{0B988384-2C71-41ED-A089-70E4B7BDDF4B}"/>
              </a:ext>
            </a:extLst>
          </p:cNvPr>
          <p:cNvPicPr>
            <a:picLocks noGrp="1" noChangeAspect="1"/>
          </p:cNvPicPr>
          <p:nvPr>
            <p:ph idx="1"/>
          </p:nvPr>
        </p:nvPicPr>
        <p:blipFill>
          <a:blip r:embed="rId7" cstate="screen">
            <a:extLst>
              <a:ext uri="{28A0092B-C50C-407E-A947-70E740481C1C}">
                <a14:useLocalDpi xmlns:a14="http://schemas.microsoft.com/office/drawing/2010/main"/>
              </a:ext>
            </a:extLst>
          </a:blip>
          <a:stretch>
            <a:fillRect/>
          </a:stretch>
        </p:blipFill>
        <p:spPr>
          <a:xfrm>
            <a:off x="9780513" y="-17137"/>
            <a:ext cx="2411487" cy="2548727"/>
          </a:xfrm>
        </p:spPr>
      </p:pic>
    </p:spTree>
    <p:extLst>
      <p:ext uri="{BB962C8B-B14F-4D97-AF65-F5344CB8AC3E}">
        <p14:creationId xmlns:p14="http://schemas.microsoft.com/office/powerpoint/2010/main" val="3611055786"/>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6EF8F7538E5F194E9FEC98E54DDB440B" ma:contentTypeVersion="10" ma:contentTypeDescription="Luo uusi asiakirja." ma:contentTypeScope="" ma:versionID="3e30d124fe1e7a0a3201bed62100a628">
  <xsd:schema xmlns:xsd="http://www.w3.org/2001/XMLSchema" xmlns:xs="http://www.w3.org/2001/XMLSchema" xmlns:p="http://schemas.microsoft.com/office/2006/metadata/properties" xmlns:ns2="358353af-ea61-421c-a28a-e45d17348cdf" xmlns:ns3="c3cd8402-0c15-49ca-9cbc-9d3166494d5b" targetNamespace="http://schemas.microsoft.com/office/2006/metadata/properties" ma:root="true" ma:fieldsID="d56b8933f9300ea7c1113a4c849d4321" ns2:_="" ns3:_="">
    <xsd:import namespace="358353af-ea61-421c-a28a-e45d17348cdf"/>
    <xsd:import namespace="c3cd8402-0c15-49ca-9cbc-9d3166494d5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3:SharedWithUsers" minOccurs="0"/>
                <xsd:element ref="ns3:SharedWithDetail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8353af-ea61-421c-a28a-e45d17348cd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3cd8402-0c15-49ca-9cbc-9d3166494d5b" elementFormDefault="qualified">
    <xsd:import namespace="http://schemas.microsoft.com/office/2006/documentManagement/types"/>
    <xsd:import namespace="http://schemas.microsoft.com/office/infopath/2007/PartnerControls"/>
    <xsd:element name="SharedWithUsers" ma:index="13"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3E800F-1E8C-491D-84ED-13CE2718124D}">
  <ds:schemaRefs>
    <ds:schemaRef ds:uri="http://schemas.microsoft.com/sharepoint/v3/contenttype/forms"/>
  </ds:schemaRefs>
</ds:datastoreItem>
</file>

<file path=customXml/itemProps2.xml><?xml version="1.0" encoding="utf-8"?>
<ds:datastoreItem xmlns:ds="http://schemas.openxmlformats.org/officeDocument/2006/customXml" ds:itemID="{4133E52A-DAE5-4805-A6CE-7A51EC2C9950}">
  <ds:schemaRefs>
    <ds:schemaRef ds:uri="http://purl.org/dc/elements/1.1/"/>
    <ds:schemaRef ds:uri="http://purl.org/dc/dcmitype/"/>
    <ds:schemaRef ds:uri="http://schemas.microsoft.com/office/2006/metadata/properties"/>
    <ds:schemaRef ds:uri="http://schemas.openxmlformats.org/package/2006/metadata/core-properties"/>
    <ds:schemaRef ds:uri="http://schemas.microsoft.com/office/2006/documentManagement/types"/>
    <ds:schemaRef ds:uri="358353af-ea61-421c-a28a-e45d17348cdf"/>
    <ds:schemaRef ds:uri="c3cd8402-0c15-49ca-9cbc-9d3166494d5b"/>
    <ds:schemaRef ds:uri="http://purl.org/dc/terms/"/>
    <ds:schemaRef ds:uri="http://www.w3.org/XML/1998/namespace"/>
    <ds:schemaRef ds:uri="http://schemas.microsoft.com/office/infopath/2007/PartnerControls"/>
  </ds:schemaRefs>
</ds:datastoreItem>
</file>

<file path=customXml/itemProps3.xml><?xml version="1.0" encoding="utf-8"?>
<ds:datastoreItem xmlns:ds="http://schemas.openxmlformats.org/officeDocument/2006/customXml" ds:itemID="{555EA97E-EA92-4EB5-9A5E-CA0DF3CDD8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8353af-ea61-421c-a28a-e45d17348cdf"/>
    <ds:schemaRef ds:uri="c3cd8402-0c15-49ca-9cbc-9d3166494d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3449</TotalTime>
  <Words>591</Words>
  <Application>Microsoft Office PowerPoint</Application>
  <PresentationFormat>Laajakuva</PresentationFormat>
  <Paragraphs>71</Paragraphs>
  <Slides>14</Slides>
  <Notes>13</Notes>
  <HiddenSlides>0</HiddenSlides>
  <MMClips>1</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14</vt:i4>
      </vt:variant>
    </vt:vector>
  </HeadingPairs>
  <TitlesOfParts>
    <vt:vector size="19" baseType="lpstr">
      <vt:lpstr>Calibri</vt:lpstr>
      <vt:lpstr>Segoe Print</vt:lpstr>
      <vt:lpstr>Calibri Light</vt:lpstr>
      <vt:lpstr>Arial</vt:lpstr>
      <vt:lpstr>Office-teema</vt:lpstr>
      <vt:lpstr>PowerPoint-esitys</vt:lpstr>
      <vt:lpstr>PowerPoint-esitys</vt:lpstr>
      <vt:lpstr>Rantautuminen Suomeen</vt:lpstr>
      <vt:lpstr>Ensimmäiset liput!</vt:lpstr>
      <vt:lpstr>Vihreän lipun kasvu Suomessa</vt:lpstr>
      <vt:lpstr>Keitä meitä on?</vt:lpstr>
      <vt:lpstr>Eco-Schools-verkosto laajenee</vt:lpstr>
      <vt:lpstr>PowerPoint-esitys</vt:lpstr>
      <vt:lpstr>PowerPoint-esitys</vt:lpstr>
      <vt:lpstr>Vihreän lipun päivä 2.2.</vt:lpstr>
      <vt:lpstr>20-vuotisjuhlat keväällä 2019</vt:lpstr>
      <vt:lpstr>Päiväkoti Neulanen – 20 vuotta mukana!</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Aino</dc:creator>
  <cp:lastModifiedBy>Iitu Kiminki</cp:lastModifiedBy>
  <cp:revision>251</cp:revision>
  <cp:lastPrinted>2018-09-04T13:01:19Z</cp:lastPrinted>
  <dcterms:created xsi:type="dcterms:W3CDTF">2010-09-13T08:35:58Z</dcterms:created>
  <dcterms:modified xsi:type="dcterms:W3CDTF">2019-06-04T13:44:10Z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0x0101006EF8F7538E5F194E9FEC98E54DDB440B</vt:lpwstr>
  </property>
  <property fmtid="{D5CDD505-2E9C-101B-9397-08002B2CF9AE}" pid="3" name="AuthorIds_UIVersion_512">
    <vt:lpwstr>83</vt:lpwstr>
  </property>
</Properties>
</file>